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578" y="628405"/>
            <a:ext cx="10356843" cy="76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15651" y="3528431"/>
            <a:ext cx="6960696" cy="97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6166" y="862395"/>
            <a:ext cx="9979666" cy="701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0120" y="1960235"/>
            <a:ext cx="10851758" cy="1856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hyperlink" Target="https://www.linkedin.com/company/mentorness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10375"/>
            <a:chOff x="0" y="0"/>
            <a:chExt cx="12192000" cy="6810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10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0844" y="349069"/>
              <a:ext cx="1219199" cy="12191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09825" y="1267984"/>
            <a:ext cx="789813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290">
                <a:latin typeface="Tahoma"/>
                <a:cs typeface="Tahoma"/>
              </a:rPr>
              <a:t>G</a:t>
            </a:r>
            <a:r>
              <a:rPr dirty="0" sz="6000" spc="-300">
                <a:latin typeface="Tahoma"/>
                <a:cs typeface="Tahoma"/>
              </a:rPr>
              <a:t>a</a:t>
            </a:r>
            <a:r>
              <a:rPr dirty="0" sz="6000" spc="-365">
                <a:latin typeface="Tahoma"/>
                <a:cs typeface="Tahoma"/>
              </a:rPr>
              <a:t>m</a:t>
            </a:r>
            <a:r>
              <a:rPr dirty="0" sz="6000" spc="-55">
                <a:latin typeface="Tahoma"/>
                <a:cs typeface="Tahoma"/>
              </a:rPr>
              <a:t>i</a:t>
            </a:r>
            <a:r>
              <a:rPr dirty="0" sz="6000" spc="-315">
                <a:latin typeface="Tahoma"/>
                <a:cs typeface="Tahoma"/>
              </a:rPr>
              <a:t>n</a:t>
            </a:r>
            <a:r>
              <a:rPr dirty="0" sz="6000" spc="-455">
                <a:latin typeface="Tahoma"/>
                <a:cs typeface="Tahoma"/>
              </a:rPr>
              <a:t>g</a:t>
            </a:r>
            <a:r>
              <a:rPr dirty="0" sz="6000" spc="-700">
                <a:latin typeface="Tahoma"/>
                <a:cs typeface="Tahoma"/>
              </a:rPr>
              <a:t> </a:t>
            </a:r>
            <a:r>
              <a:rPr dirty="0" sz="6000" spc="-170">
                <a:latin typeface="Tahoma"/>
                <a:cs typeface="Tahoma"/>
              </a:rPr>
              <a:t>A</a:t>
            </a:r>
            <a:r>
              <a:rPr dirty="0" sz="6000" spc="-315">
                <a:latin typeface="Tahoma"/>
                <a:cs typeface="Tahoma"/>
              </a:rPr>
              <a:t>n</a:t>
            </a:r>
            <a:r>
              <a:rPr dirty="0" sz="6000" spc="-300">
                <a:latin typeface="Tahoma"/>
                <a:cs typeface="Tahoma"/>
              </a:rPr>
              <a:t>a</a:t>
            </a:r>
            <a:r>
              <a:rPr dirty="0" sz="6000" spc="60">
                <a:latin typeface="Tahoma"/>
                <a:cs typeface="Tahoma"/>
              </a:rPr>
              <a:t>l</a:t>
            </a:r>
            <a:r>
              <a:rPr dirty="0" sz="6000" spc="-330">
                <a:latin typeface="Tahoma"/>
                <a:cs typeface="Tahoma"/>
              </a:rPr>
              <a:t>y</a:t>
            </a:r>
            <a:r>
              <a:rPr dirty="0" sz="6000" spc="-95">
                <a:latin typeface="Tahoma"/>
                <a:cs typeface="Tahoma"/>
              </a:rPr>
              <a:t>s</a:t>
            </a:r>
            <a:r>
              <a:rPr dirty="0" sz="6000" spc="-55">
                <a:latin typeface="Tahoma"/>
                <a:cs typeface="Tahoma"/>
              </a:rPr>
              <a:t>i</a:t>
            </a:r>
            <a:r>
              <a:rPr dirty="0" sz="6000" spc="-45">
                <a:latin typeface="Tahoma"/>
                <a:cs typeface="Tahoma"/>
              </a:rPr>
              <a:t>s</a:t>
            </a:r>
            <a:r>
              <a:rPr dirty="0" sz="6000" spc="-700">
                <a:latin typeface="Tahoma"/>
                <a:cs typeface="Tahoma"/>
              </a:rPr>
              <a:t> </a:t>
            </a:r>
            <a:r>
              <a:rPr dirty="0" sz="6000" spc="-310">
                <a:latin typeface="Tahoma"/>
                <a:cs typeface="Tahoma"/>
              </a:rPr>
              <a:t>w</a:t>
            </a:r>
            <a:r>
              <a:rPr dirty="0" sz="6000" spc="-55">
                <a:latin typeface="Tahoma"/>
                <a:cs typeface="Tahoma"/>
              </a:rPr>
              <a:t>i</a:t>
            </a:r>
            <a:r>
              <a:rPr dirty="0" sz="6000" spc="-150">
                <a:latin typeface="Tahoma"/>
                <a:cs typeface="Tahoma"/>
              </a:rPr>
              <a:t>t</a:t>
            </a:r>
            <a:r>
              <a:rPr dirty="0" sz="6000" spc="-265">
                <a:latin typeface="Tahoma"/>
                <a:cs typeface="Tahoma"/>
              </a:rPr>
              <a:t>h</a:t>
            </a:r>
            <a:r>
              <a:rPr dirty="0" sz="6000" spc="-700">
                <a:latin typeface="Tahoma"/>
                <a:cs typeface="Tahoma"/>
              </a:rPr>
              <a:t> </a:t>
            </a:r>
            <a:r>
              <a:rPr dirty="0" sz="6000" spc="-240">
                <a:latin typeface="Tahoma"/>
                <a:cs typeface="Tahoma"/>
              </a:rPr>
              <a:t>S</a:t>
            </a:r>
            <a:r>
              <a:rPr dirty="0" sz="6000" spc="-465">
                <a:latin typeface="Tahoma"/>
                <a:cs typeface="Tahoma"/>
              </a:rPr>
              <a:t>Q</a:t>
            </a:r>
            <a:r>
              <a:rPr dirty="0" sz="6000" spc="-265">
                <a:latin typeface="Tahoma"/>
                <a:cs typeface="Tahoma"/>
              </a:rPr>
              <a:t>L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07695" marR="5080" indent="-536575">
              <a:lnSpc>
                <a:spcPct val="125000"/>
              </a:lnSpc>
              <a:spcBef>
                <a:spcPts val="100"/>
              </a:spcBef>
              <a:tabLst>
                <a:tab pos="5684520" algn="l"/>
                <a:tab pos="6947534" algn="l"/>
              </a:tabLst>
            </a:pPr>
            <a:r>
              <a:rPr dirty="0" spc="365"/>
              <a:t>I</a:t>
            </a:r>
            <a:r>
              <a:rPr dirty="0" spc="-10"/>
              <a:t>n</a:t>
            </a:r>
            <a:r>
              <a:rPr dirty="0" spc="-55"/>
              <a:t>t</a:t>
            </a:r>
            <a:r>
              <a:rPr dirty="0" spc="-55"/>
              <a:t>e</a:t>
            </a:r>
            <a:r>
              <a:rPr dirty="0" spc="-80"/>
              <a:t>r</a:t>
            </a:r>
            <a:r>
              <a:rPr dirty="0" spc="-10"/>
              <a:t>n</a:t>
            </a:r>
            <a:r>
              <a:rPr dirty="0" spc="160"/>
              <a:t>s</a:t>
            </a:r>
            <a:r>
              <a:rPr dirty="0" spc="-20"/>
              <a:t>h</a:t>
            </a:r>
            <a:r>
              <a:rPr dirty="0" spc="-55"/>
              <a:t>i</a:t>
            </a:r>
            <a:r>
              <a:rPr dirty="0" spc="60"/>
              <a:t>p</a:t>
            </a:r>
            <a:r>
              <a:rPr dirty="0" spc="-204"/>
              <a:t> </a:t>
            </a:r>
            <a:r>
              <a:rPr dirty="0" spc="145"/>
              <a:t>P</a:t>
            </a:r>
            <a:r>
              <a:rPr dirty="0" spc="-80"/>
              <a:t>r</a:t>
            </a:r>
            <a:r>
              <a:rPr dirty="0" spc="-30"/>
              <a:t>o</a:t>
            </a:r>
            <a:r>
              <a:rPr dirty="0" spc="-225"/>
              <a:t>j</a:t>
            </a:r>
            <a:r>
              <a:rPr dirty="0" spc="-55"/>
              <a:t>e</a:t>
            </a:r>
            <a:r>
              <a:rPr dirty="0" spc="-10"/>
              <a:t>c</a:t>
            </a:r>
            <a:r>
              <a:rPr dirty="0" spc="-35"/>
              <a:t>t</a:t>
            </a:r>
            <a:r>
              <a:rPr dirty="0" spc="-204"/>
              <a:t> </a:t>
            </a:r>
            <a:r>
              <a:rPr dirty="0" spc="40"/>
              <a:t>b</a:t>
            </a:r>
            <a:r>
              <a:rPr dirty="0"/>
              <a:t>y</a:t>
            </a:r>
            <a:r>
              <a:rPr dirty="0" spc="365"/>
              <a:t> </a:t>
            </a:r>
            <a:r>
              <a:rPr dirty="0" spc="75">
                <a:solidFill>
                  <a:srgbClr val="FFBD58"/>
                </a:solidFill>
              </a:rPr>
              <a:t>H</a:t>
            </a:r>
            <a:r>
              <a:rPr dirty="0" spc="65">
                <a:solidFill>
                  <a:srgbClr val="FFBD58"/>
                </a:solidFill>
              </a:rPr>
              <a:t>a</a:t>
            </a:r>
            <a:r>
              <a:rPr dirty="0" spc="-80">
                <a:solidFill>
                  <a:srgbClr val="FFBD58"/>
                </a:solidFill>
              </a:rPr>
              <a:t>r</a:t>
            </a:r>
            <a:r>
              <a:rPr dirty="0" spc="160">
                <a:solidFill>
                  <a:srgbClr val="FFBD58"/>
                </a:solidFill>
              </a:rPr>
              <a:t>s</a:t>
            </a:r>
            <a:r>
              <a:rPr dirty="0" spc="5">
                <a:solidFill>
                  <a:srgbClr val="FFBD58"/>
                </a:solidFill>
              </a:rPr>
              <a:t>h</a:t>
            </a:r>
            <a:r>
              <a:rPr dirty="0" spc="-204">
                <a:solidFill>
                  <a:srgbClr val="FFBD58"/>
                </a:solidFill>
              </a:rPr>
              <a:t> </a:t>
            </a:r>
            <a:r>
              <a:rPr dirty="0" spc="95">
                <a:solidFill>
                  <a:srgbClr val="FFBD58"/>
                </a:solidFill>
              </a:rPr>
              <a:t>G</a:t>
            </a:r>
            <a:r>
              <a:rPr dirty="0" spc="65">
                <a:solidFill>
                  <a:srgbClr val="FFBD58"/>
                </a:solidFill>
              </a:rPr>
              <a:t>a</a:t>
            </a:r>
            <a:r>
              <a:rPr dirty="0" spc="-80">
                <a:solidFill>
                  <a:srgbClr val="FFBD58"/>
                </a:solidFill>
              </a:rPr>
              <a:t>r</a:t>
            </a:r>
            <a:r>
              <a:rPr dirty="0" spc="125">
                <a:solidFill>
                  <a:srgbClr val="FFBD58"/>
                </a:solidFill>
              </a:rPr>
              <a:t>g</a:t>
            </a:r>
            <a:r>
              <a:rPr dirty="0" spc="-204">
                <a:solidFill>
                  <a:srgbClr val="FFBD58"/>
                </a:solidFill>
              </a:rPr>
              <a:t> </a:t>
            </a:r>
            <a:r>
              <a:rPr dirty="0" spc="120"/>
              <a:t>w</a:t>
            </a:r>
            <a:r>
              <a:rPr dirty="0" spc="-55"/>
              <a:t>i</a:t>
            </a:r>
            <a:r>
              <a:rPr dirty="0" spc="-55"/>
              <a:t>t</a:t>
            </a:r>
            <a:r>
              <a:rPr dirty="0" spc="5"/>
              <a:t>h  </a:t>
            </a:r>
            <a:r>
              <a:rPr dirty="0" spc="160">
                <a:solidFill>
                  <a:srgbClr val="FFBD58"/>
                </a:solidFill>
                <a:hlinkClick r:id="rId4"/>
              </a:rPr>
              <a:t>M</a:t>
            </a:r>
            <a:r>
              <a:rPr dirty="0" spc="-55">
                <a:solidFill>
                  <a:srgbClr val="FFBD58"/>
                </a:solidFill>
                <a:hlinkClick r:id="rId4"/>
              </a:rPr>
              <a:t>e</a:t>
            </a:r>
            <a:r>
              <a:rPr dirty="0" spc="-10">
                <a:solidFill>
                  <a:srgbClr val="FFBD58"/>
                </a:solidFill>
                <a:hlinkClick r:id="rId4"/>
              </a:rPr>
              <a:t>n</a:t>
            </a:r>
            <a:r>
              <a:rPr dirty="0" spc="-55">
                <a:solidFill>
                  <a:srgbClr val="FFBD58"/>
                </a:solidFill>
                <a:hlinkClick r:id="rId4"/>
              </a:rPr>
              <a:t>t</a:t>
            </a:r>
            <a:r>
              <a:rPr dirty="0" spc="-30">
                <a:solidFill>
                  <a:srgbClr val="FFBD58"/>
                </a:solidFill>
                <a:hlinkClick r:id="rId4"/>
              </a:rPr>
              <a:t>o</a:t>
            </a:r>
            <a:r>
              <a:rPr dirty="0" spc="-80">
                <a:solidFill>
                  <a:srgbClr val="FFBD58"/>
                </a:solidFill>
                <a:hlinkClick r:id="rId4"/>
              </a:rPr>
              <a:t>r</a:t>
            </a:r>
            <a:r>
              <a:rPr dirty="0" spc="-10">
                <a:solidFill>
                  <a:srgbClr val="FFBD58"/>
                </a:solidFill>
                <a:hlinkClick r:id="rId4"/>
              </a:rPr>
              <a:t>n</a:t>
            </a:r>
            <a:r>
              <a:rPr dirty="0" spc="-55">
                <a:solidFill>
                  <a:srgbClr val="FFBD58"/>
                </a:solidFill>
                <a:hlinkClick r:id="rId4"/>
              </a:rPr>
              <a:t>e</a:t>
            </a:r>
            <a:r>
              <a:rPr dirty="0" spc="160">
                <a:solidFill>
                  <a:srgbClr val="FFBD58"/>
                </a:solidFill>
                <a:hlinkClick r:id="rId4"/>
              </a:rPr>
              <a:t>s</a:t>
            </a:r>
            <a:r>
              <a:rPr dirty="0" spc="180">
                <a:solidFill>
                  <a:srgbClr val="FFBD58"/>
                </a:solidFill>
                <a:hlinkClick r:id="rId4"/>
              </a:rPr>
              <a:t>s</a:t>
            </a:r>
            <a:r>
              <a:rPr dirty="0" spc="-204">
                <a:solidFill>
                  <a:srgbClr val="FFBD58"/>
                </a:solidFill>
                <a:hlinkClick r:id="rId4"/>
              </a:rPr>
              <a:t> </a:t>
            </a:r>
            <a:r>
              <a:rPr dirty="0" spc="155"/>
              <a:t>B</a:t>
            </a:r>
            <a:r>
              <a:rPr dirty="0" spc="65"/>
              <a:t>a</a:t>
            </a:r>
            <a:r>
              <a:rPr dirty="0" spc="-55"/>
              <a:t>t</a:t>
            </a:r>
            <a:r>
              <a:rPr dirty="0" u="sng" spc="-10">
                <a:uFill>
                  <a:solidFill>
                    <a:srgbClr val="538C9D"/>
                  </a:solidFill>
                </a:uFill>
              </a:rPr>
              <a:t>c</a:t>
            </a:r>
            <a:r>
              <a:rPr dirty="0" u="sng" spc="5">
                <a:uFill>
                  <a:solidFill>
                    <a:srgbClr val="538C9D"/>
                  </a:solidFill>
                </a:uFill>
              </a:rPr>
              <a:t>h</a:t>
            </a:r>
            <a:r>
              <a:rPr dirty="0" u="sng" spc="-204">
                <a:uFill>
                  <a:solidFill>
                    <a:srgbClr val="538C9D"/>
                  </a:solidFill>
                </a:uFill>
              </a:rPr>
              <a:t> </a:t>
            </a:r>
            <a:r>
              <a:rPr dirty="0" u="sng" spc="525">
                <a:uFill>
                  <a:solidFill>
                    <a:srgbClr val="538C9D"/>
                  </a:solidFill>
                </a:uFill>
              </a:rPr>
              <a:t>–</a:t>
            </a:r>
            <a:r>
              <a:rPr dirty="0" u="sng" spc="160">
                <a:uFill>
                  <a:solidFill>
                    <a:srgbClr val="538C9D"/>
                  </a:solidFill>
                </a:uFill>
              </a:rPr>
              <a:t>M</a:t>
            </a:r>
            <a:r>
              <a:rPr dirty="0" u="sng" spc="365">
                <a:uFill>
                  <a:solidFill>
                    <a:srgbClr val="538C9D"/>
                  </a:solidFill>
                </a:uFill>
              </a:rPr>
              <a:t>I</a:t>
            </a:r>
            <a:r>
              <a:rPr dirty="0" u="sng" spc="145">
                <a:uFill>
                  <a:solidFill>
                    <a:srgbClr val="538C9D"/>
                  </a:solidFill>
                </a:uFill>
              </a:rPr>
              <a:t>P</a:t>
            </a:r>
            <a:r>
              <a:rPr dirty="0" u="sng" spc="70">
                <a:uFill>
                  <a:solidFill>
                    <a:srgbClr val="538C9D"/>
                  </a:solidFill>
                </a:uFill>
              </a:rPr>
              <a:t>-</a:t>
            </a:r>
            <a:r>
              <a:rPr dirty="0" u="sng" spc="110">
                <a:uFill>
                  <a:solidFill>
                    <a:srgbClr val="538C9D"/>
                  </a:solidFill>
                </a:uFill>
              </a:rPr>
              <a:t>D</a:t>
            </a:r>
            <a:r>
              <a:rPr dirty="0" u="sng" spc="105">
                <a:uFill>
                  <a:solidFill>
                    <a:srgbClr val="538C9D"/>
                  </a:solidFill>
                </a:uFill>
              </a:rPr>
              <a:t>A</a:t>
            </a:r>
            <a:r>
              <a:rPr dirty="0" spc="70"/>
              <a:t>-</a:t>
            </a:r>
            <a:r>
              <a:rPr dirty="0" spc="10"/>
              <a:t>0</a:t>
            </a:r>
            <a:r>
              <a:rPr dirty="0" spc="35"/>
              <a:t>6</a:t>
            </a:r>
            <a:r>
              <a:rPr dirty="0"/>
              <a:t>	</a:t>
            </a:r>
            <a:r>
              <a:rPr dirty="0" u="sng" b="0">
                <a:uFill>
                  <a:solidFill>
                    <a:srgbClr val="538C9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="0">
                <a:uFill>
                  <a:solidFill>
                    <a:srgbClr val="538C9D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590675"/>
            <a:ext cx="3505199" cy="4991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578" y="628405"/>
            <a:ext cx="8056880" cy="762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5034" y="2814606"/>
            <a:ext cx="6816725" cy="12687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80"/>
              </a:spcBef>
            </a:pP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700" spc="-8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7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8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3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675" b="1">
                <a:solidFill>
                  <a:srgbClr val="FFFFFF"/>
                </a:solidFill>
                <a:latin typeface="Trebuchet MS"/>
                <a:cs typeface="Trebuchet MS"/>
              </a:rPr>
              <a:t>̀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16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0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700" spc="3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675" b="1">
                <a:solidFill>
                  <a:srgbClr val="FFFFFF"/>
                </a:solidFill>
                <a:latin typeface="Trebuchet MS"/>
                <a:cs typeface="Trebuchet MS"/>
              </a:rPr>
              <a:t>̀</a:t>
            </a:r>
            <a:r>
              <a:rPr dirty="0" sz="27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0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700" spc="3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16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3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-135" b="1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700" spc="5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 b="1">
                <a:solidFill>
                  <a:srgbClr val="FFFFFF"/>
                </a:solidFill>
                <a:latin typeface="Trebuchet MS"/>
                <a:cs typeface="Trebuchet MS"/>
              </a:rPr>
              <a:t>`Difficulty_level`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270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 b="1">
                <a:solidFill>
                  <a:srgbClr val="FFFFFF"/>
                </a:solidFill>
                <a:latin typeface="Trebuchet MS"/>
                <a:cs typeface="Trebuchet MS"/>
              </a:rPr>
              <a:t>players</a:t>
            </a:r>
            <a:r>
              <a:rPr dirty="0" sz="27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 b="1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7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 b="1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75" y="1571625"/>
            <a:ext cx="316229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840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3768" y="2852870"/>
            <a:ext cx="7483475" cy="120904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550" spc="-65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550" spc="-7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1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550" spc="-9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-1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550" spc="14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17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2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1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2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550" spc="19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550" spc="-9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550" spc="9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-1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35" b="1">
                <a:solidFill>
                  <a:srgbClr val="FFFFFF"/>
                </a:solidFill>
                <a:latin typeface="Trebuchet MS"/>
                <a:cs typeface="Trebuchet MS"/>
              </a:rPr>
              <a:t>`  </a:t>
            </a:r>
            <a:r>
              <a:rPr dirty="0" sz="2550" spc="14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2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1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17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9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5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20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25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550" spc="-140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2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17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2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7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160" b="1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2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175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5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4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3324224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4100" y="655256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7795" y="2476235"/>
            <a:ext cx="7014209" cy="183959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265"/>
              </a:spcBef>
              <a:tabLst>
                <a:tab pos="446405" algn="l"/>
                <a:tab pos="1227455" algn="l"/>
                <a:tab pos="1845310" algn="l"/>
                <a:tab pos="2663190" algn="l"/>
                <a:tab pos="3929379" algn="l"/>
                <a:tab pos="4359275" algn="l"/>
                <a:tab pos="5443855" algn="l"/>
                <a:tab pos="6708775" algn="l"/>
              </a:tabLst>
            </a:pP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400" spc="-6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9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20" b="1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400" spc="20" b="1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difficulty 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level </a:t>
            </a:r>
            <a:r>
              <a:rPr dirty="0" sz="2400" spc="-30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400" spc="-20" b="1">
                <a:solidFill>
                  <a:srgbClr val="FFFFFF"/>
                </a:solidFill>
                <a:latin typeface="Trebuchet MS"/>
                <a:cs typeface="Trebuchet MS"/>
              </a:rPr>
              <a:t>Level </a:t>
            </a:r>
            <a:r>
              <a:rPr dirty="0" sz="2400" spc="55" b="1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2400" spc="20" b="1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players </a:t>
            </a:r>
            <a:r>
              <a:rPr dirty="0" sz="240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 b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 b="1">
                <a:solidFill>
                  <a:srgbClr val="FFFFFF"/>
                </a:solidFill>
                <a:latin typeface="Trebuchet MS"/>
                <a:cs typeface="Trebuchet MS"/>
              </a:rPr>
              <a:t>`zm_series`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devices.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Trebuchet MS"/>
                <a:cs typeface="Trebuchet MS"/>
              </a:rPr>
              <a:t>Arrange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400" spc="-7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4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9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50"/>
              </a:lnSpc>
            </a:pP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65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3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225" y="1571625"/>
            <a:ext cx="3457574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840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4967" y="1987136"/>
            <a:ext cx="6678295" cy="14916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0"/>
              </a:spcBef>
            </a:pP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4)</a:t>
            </a:r>
            <a:r>
              <a:rPr dirty="0" sz="24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Extract </a:t>
            </a:r>
            <a:r>
              <a:rPr dirty="0" sz="2400" spc="-2380" b="1">
                <a:solidFill>
                  <a:srgbClr val="FFFFFF"/>
                </a:solidFill>
                <a:latin typeface="Trebuchet MS"/>
                <a:cs typeface="Trebuchet MS"/>
              </a:rPr>
              <a:t>̀</a:t>
            </a:r>
            <a:r>
              <a:rPr dirty="0" sz="2400" spc="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Trebuchet MS"/>
                <a:cs typeface="Trebuchet MS"/>
              </a:rPr>
              <a:t>`P_ID` </a:t>
            </a:r>
            <a:r>
              <a:rPr dirty="0" sz="2400" spc="35" b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 number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4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dates</a:t>
            </a:r>
            <a:r>
              <a:rPr dirty="0" sz="240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4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 b="1">
                <a:solidFill>
                  <a:srgbClr val="FFFFFF"/>
                </a:solidFill>
                <a:latin typeface="Trebuchet MS"/>
                <a:cs typeface="Trebuchet MS"/>
              </a:rPr>
              <a:t>players</a:t>
            </a:r>
            <a:r>
              <a:rPr dirty="0" sz="24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4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played</a:t>
            </a:r>
            <a:endParaRPr sz="24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10"/>
              </a:spcBef>
            </a:pPr>
            <a:r>
              <a:rPr dirty="0" sz="2400" spc="9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5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-1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5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5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3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2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1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14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50" y="1600200"/>
            <a:ext cx="5172074" cy="5000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14467"/>
            <a:ext cx="8221980" cy="7772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260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9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9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36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900" spc="-204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9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9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35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8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75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9623" y="1990072"/>
            <a:ext cx="5467350" cy="89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  <a:tab pos="1296035" algn="l"/>
                <a:tab pos="2423160" algn="l"/>
                <a:tab pos="3129915" algn="l"/>
                <a:tab pos="4472940" algn="l"/>
                <a:tab pos="5232400" algn="l"/>
              </a:tabLst>
            </a:pPr>
            <a:r>
              <a:rPr dirty="0" sz="1900" spc="5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900" spc="-55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2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900" spc="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1900" spc="11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900" spc="-8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1900" spc="2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8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 spc="2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900" spc="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 spc="9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12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12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900" spc="-2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ts val="2290"/>
              </a:lnSpc>
              <a:spcBef>
                <a:spcPts val="85"/>
              </a:spcBef>
            </a:pPr>
            <a:r>
              <a:rPr dirty="0" sz="1900" spc="-5" b="1">
                <a:solidFill>
                  <a:srgbClr val="FFFFFF"/>
                </a:solidFill>
                <a:latin typeface="Trebuchet MS"/>
                <a:cs typeface="Trebuchet MS"/>
              </a:rPr>
              <a:t>`kill_counts`</a:t>
            </a:r>
            <a:r>
              <a:rPr dirty="0" sz="19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 b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19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5" b="1">
                <a:solidFill>
                  <a:srgbClr val="FFFFFF"/>
                </a:solidFill>
                <a:latin typeface="Trebuchet MS"/>
                <a:cs typeface="Trebuchet MS"/>
              </a:rPr>
              <a:t>`kill_count`</a:t>
            </a:r>
            <a:r>
              <a:rPr dirty="0" sz="19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9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 b="1">
                <a:solidFill>
                  <a:srgbClr val="FFFFFF"/>
                </a:solidFill>
                <a:latin typeface="Trebuchet MS"/>
                <a:cs typeface="Trebuchet MS"/>
              </a:rPr>
              <a:t>greater</a:t>
            </a:r>
            <a:r>
              <a:rPr dirty="0" sz="19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than </a:t>
            </a:r>
            <a:r>
              <a:rPr dirty="0" sz="1900" spc="-5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 spc="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900" spc="7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 spc="1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4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9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9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900" spc="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9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-40" b="1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9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9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90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-2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900" spc="-11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5" y="1504950"/>
            <a:ext cx="318134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14467"/>
            <a:ext cx="8221980" cy="7772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260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9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9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36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900" spc="-204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9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9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35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8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75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9962" y="1987730"/>
            <a:ext cx="6670040" cy="1078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6)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`Level`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5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 b="1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corresponding</a:t>
            </a:r>
            <a:endParaRPr sz="23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-7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9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10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6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8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3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80" b="1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300" spc="-7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300" spc="-13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9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80" b="1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9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1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8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6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3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609725"/>
            <a:ext cx="447674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840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128" y="1988479"/>
            <a:ext cx="6208395" cy="1021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dirty="0" sz="2150" spc="-20" b="1">
                <a:solidFill>
                  <a:srgbClr val="FFFFFF"/>
                </a:solidFill>
                <a:latin typeface="Trebuchet MS"/>
                <a:cs typeface="Trebuchet MS"/>
              </a:rPr>
              <a:t>7)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5" b="1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2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4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1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30" b="1">
                <a:solidFill>
                  <a:srgbClr val="FFFFFF"/>
                </a:solidFill>
                <a:latin typeface="Trebuchet MS"/>
                <a:cs typeface="Trebuchet MS"/>
              </a:rPr>
              <a:t>scores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55" b="1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5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0" b="1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21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60" b="1">
                <a:solidFill>
                  <a:srgbClr val="FFFFFF"/>
                </a:solidFill>
                <a:latin typeface="Trebuchet MS"/>
                <a:cs typeface="Trebuchet MS"/>
              </a:rPr>
              <a:t>`Dev_ID` </a:t>
            </a:r>
            <a:r>
              <a:rPr dirty="0" sz="2150" spc="-6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7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70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-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5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50" spc="9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spc="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5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5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spc="1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1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5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50" spc="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5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150" spc="1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114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`Row_Number`.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45" b="1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dirty="0" sz="21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2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1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15" b="1">
                <a:solidFill>
                  <a:srgbClr val="FFFFFF"/>
                </a:solidFill>
                <a:latin typeface="Trebuchet MS"/>
                <a:cs typeface="Trebuchet MS"/>
              </a:rPr>
              <a:t>difficulty</a:t>
            </a:r>
            <a:r>
              <a:rPr dirty="0" sz="21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14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1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10" b="1">
                <a:solidFill>
                  <a:srgbClr val="FFFFFF"/>
                </a:solidFill>
                <a:latin typeface="Trebuchet MS"/>
                <a:cs typeface="Trebuchet MS"/>
              </a:rPr>
              <a:t>well.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150" y="1685925"/>
            <a:ext cx="3562349" cy="4991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578" y="628405"/>
            <a:ext cx="8056880" cy="762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9623" y="1980528"/>
            <a:ext cx="50285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12470" algn="l"/>
                <a:tab pos="1839595" algn="l"/>
                <a:tab pos="2766695" algn="l"/>
              </a:tabLst>
            </a:pPr>
            <a:r>
              <a:rPr dirty="0" sz="3000" spc="15" b="1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3000" spc="-9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-2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8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970" b="1">
                <a:solidFill>
                  <a:srgbClr val="FFFFFF"/>
                </a:solidFill>
                <a:latin typeface="Trebuchet MS"/>
                <a:cs typeface="Trebuchet MS"/>
              </a:rPr>
              <a:t>̀</a:t>
            </a: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3000" spc="-5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9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19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114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30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12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25" b="1">
                <a:solidFill>
                  <a:srgbClr val="FFFFFF"/>
                </a:solidFill>
                <a:latin typeface="Trebuchet MS"/>
                <a:cs typeface="Trebuchet MS"/>
              </a:rPr>
              <a:t>`  </a:t>
            </a:r>
            <a:r>
              <a:rPr dirty="0" sz="30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8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5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-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1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34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13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17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504950"/>
            <a:ext cx="4162424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143" y="265811"/>
            <a:ext cx="8221980" cy="7772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260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9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9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36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900" spc="-204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9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9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35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8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75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2254" y="1987631"/>
            <a:ext cx="6362700" cy="14408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80"/>
              </a:spcBef>
            </a:pP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9)</a:t>
            </a:r>
            <a:r>
              <a:rPr dirty="0" sz="23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3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5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scores</a:t>
            </a:r>
            <a:r>
              <a:rPr dirty="0" sz="230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3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 b="1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0" b="1">
                <a:solidFill>
                  <a:srgbClr val="FFFFFF"/>
                </a:solidFill>
                <a:latin typeface="Trebuchet MS"/>
                <a:cs typeface="Trebuchet MS"/>
              </a:rPr>
              <a:t>difficulty 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level </a:t>
            </a: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rank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300" spc="10" b="1">
                <a:solidFill>
                  <a:srgbClr val="FFFFFF"/>
                </a:solidFill>
                <a:latin typeface="Trebuchet MS"/>
                <a:cs typeface="Trebuchet MS"/>
              </a:rPr>
              <a:t>increasing 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endParaRPr sz="23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30"/>
              </a:spcBef>
            </a:pP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 b="1">
                <a:solidFill>
                  <a:srgbClr val="FFFFFF"/>
                </a:solidFill>
                <a:latin typeface="Trebuchet MS"/>
                <a:cs typeface="Trebuchet MS"/>
              </a:rPr>
              <a:t>`Rank`.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`Dev_ID`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20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well.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562100"/>
            <a:ext cx="3409949" cy="5000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14467"/>
            <a:ext cx="8221980" cy="7772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260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9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9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36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900" spc="-204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9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9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9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35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57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00" spc="-18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00" spc="-114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8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900" spc="-180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00" spc="-245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900" spc="-75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2835" y="1987662"/>
            <a:ext cx="6809105" cy="14376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  <a:tabLst>
                <a:tab pos="587375" algn="l"/>
              </a:tabLst>
            </a:pP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10)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3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29" b="1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3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logged</a:t>
            </a:r>
            <a:r>
              <a:rPr dirty="0" sz="23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(based </a:t>
            </a:r>
            <a:r>
              <a:rPr dirty="0" sz="2300" spc="-6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33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-2280" b="1">
                <a:solidFill>
                  <a:srgbClr val="FFFFFF"/>
                </a:solidFill>
                <a:latin typeface="Trebuchet MS"/>
                <a:cs typeface="Trebuchet MS"/>
              </a:rPr>
              <a:t>̀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9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-65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2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85" b="1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14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-9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300" spc="33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300" spc="-85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300" spc="-114" b="1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2300" spc="-10" b="1">
                <a:solidFill>
                  <a:srgbClr val="FFFFFF"/>
                </a:solidFill>
                <a:latin typeface="Trebuchet MS"/>
                <a:cs typeface="Trebuchet MS"/>
              </a:rPr>
              <a:t>contain 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player </a:t>
            </a:r>
            <a:r>
              <a:rPr dirty="0" sz="2300" spc="105" b="1">
                <a:solidFill>
                  <a:srgbClr val="FFFFFF"/>
                </a:solidFill>
                <a:latin typeface="Trebuchet MS"/>
                <a:cs typeface="Trebuchet MS"/>
              </a:rPr>
              <a:t>ID, </a:t>
            </a:r>
            <a:r>
              <a:rPr dirty="0" sz="2300" spc="-15" b="1">
                <a:solidFill>
                  <a:srgbClr val="FFFFFF"/>
                </a:solidFill>
                <a:latin typeface="Trebuchet MS"/>
                <a:cs typeface="Trebuchet MS"/>
              </a:rPr>
              <a:t>device </a:t>
            </a:r>
            <a:r>
              <a:rPr dirty="0" sz="2300" spc="105" b="1">
                <a:solidFill>
                  <a:srgbClr val="FFFFFF"/>
                </a:solidFill>
                <a:latin typeface="Trebuchet MS"/>
                <a:cs typeface="Trebuchet MS"/>
              </a:rPr>
              <a:t>ID, </a:t>
            </a:r>
            <a:r>
              <a:rPr dirty="0" sz="2300" spc="40" b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1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3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9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3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9206" y="1681358"/>
            <a:ext cx="9695180" cy="29209"/>
          </a:xfrm>
          <a:custGeom>
            <a:avLst/>
            <a:gdLst/>
            <a:ahLst/>
            <a:cxnLst/>
            <a:rect l="l" t="t" r="r" b="b"/>
            <a:pathLst>
              <a:path w="9695180" h="29210">
                <a:moveTo>
                  <a:pt x="-22399" y="14361"/>
                </a:moveTo>
                <a:lnTo>
                  <a:pt x="9717362" y="14361"/>
                </a:lnTo>
              </a:path>
            </a:pathLst>
          </a:custGeom>
          <a:ln w="735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003" y="741520"/>
              <a:ext cx="2225518" cy="482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578" y="535396"/>
            <a:ext cx="2306320" cy="849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400" spc="-315"/>
              <a:t>Content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917578" y="1903997"/>
            <a:ext cx="4291330" cy="26022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-8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1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pt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1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1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1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1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830"/>
              </a:spcBef>
              <a:buFont typeface="Trebuchet MS"/>
              <a:buChar char="•"/>
              <a:tabLst>
                <a:tab pos="241300" algn="l"/>
                <a:tab pos="241935" algn="l"/>
              </a:tabLst>
            </a:pPr>
            <a:r>
              <a:rPr dirty="0" sz="2150" spc="-15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5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15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150" spc="3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" y="1504950"/>
            <a:ext cx="548639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228" y="288004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3299" y="2257363"/>
            <a:ext cx="5241925" cy="14052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15" b="1">
                <a:solidFill>
                  <a:srgbClr val="FFFFFF"/>
                </a:solidFill>
                <a:latin typeface="Trebuchet MS"/>
                <a:cs typeface="Trebuchet MS"/>
              </a:rPr>
              <a:t>11) 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1800" spc="-5" b="1">
                <a:solidFill>
                  <a:srgbClr val="FFFFFF"/>
                </a:solidFill>
                <a:latin typeface="Trebuchet MS"/>
                <a:cs typeface="Trebuchet MS"/>
              </a:rPr>
              <a:t>player 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date, determine </a:t>
            </a:r>
            <a:r>
              <a:rPr dirty="0" sz="1800" spc="25" b="1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 b="1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1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`kill_counts`</a:t>
            </a:r>
            <a:r>
              <a:rPr dirty="0" sz="1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dirty="0" sz="18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Trebuchet MS"/>
                <a:cs typeface="Trebuchet MS"/>
              </a:rPr>
              <a:t>played</a:t>
            </a:r>
            <a:r>
              <a:rPr dirty="0" sz="1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Trebuchet MS"/>
                <a:cs typeface="Trebuchet MS"/>
              </a:rPr>
              <a:t>player</a:t>
            </a:r>
            <a:r>
              <a:rPr dirty="0" sz="1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dirty="0" sz="1800" spc="-5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Trebuchet MS"/>
                <a:cs typeface="Trebuchet MS"/>
              </a:rPr>
              <a:t>far.</a:t>
            </a:r>
            <a:endParaRPr sz="1800">
              <a:latin typeface="Trebuchet MS"/>
              <a:cs typeface="Trebuchet MS"/>
            </a:endParaRPr>
          </a:p>
          <a:p>
            <a:pPr algn="just" marL="268605" indent="-256540">
              <a:lnSpc>
                <a:spcPct val="100000"/>
              </a:lnSpc>
              <a:spcBef>
                <a:spcPts val="15"/>
              </a:spcBef>
              <a:buAutoNum type="alphaLcParenR"/>
              <a:tabLst>
                <a:tab pos="269240" algn="l"/>
              </a:tabLst>
            </a:pPr>
            <a:r>
              <a:rPr dirty="0" sz="1800" spc="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11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9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8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10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algn="just" marL="277495" indent="-265430">
              <a:lnSpc>
                <a:spcPct val="100000"/>
              </a:lnSpc>
              <a:spcBef>
                <a:spcPts val="15"/>
              </a:spcBef>
              <a:buAutoNum type="alphaLcParenR"/>
              <a:tabLst>
                <a:tab pos="278130" algn="l"/>
              </a:tabLst>
            </a:pPr>
            <a:r>
              <a:rPr dirty="0" sz="1800" spc="14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10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4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1733550"/>
            <a:ext cx="5353049" cy="4705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099" y="655256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9605" y="2071616"/>
            <a:ext cx="4919345" cy="166623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dirty="0" sz="2700" spc="10" b="1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dirty="0" sz="2700" spc="-8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9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 b="1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2700" spc="1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11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9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70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05"/>
              </a:lnSpc>
            </a:pPr>
            <a:r>
              <a:rPr dirty="0" sz="2700" spc="1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1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0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700" spc="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7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235"/>
              </a:lnSpc>
            </a:pPr>
            <a:r>
              <a:rPr dirty="0" sz="2700" spc="1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16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0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700" spc="3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2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1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5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3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1685925"/>
            <a:ext cx="314324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840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4881880" marR="5080">
              <a:lnSpc>
                <a:spcPct val="100000"/>
              </a:lnSpc>
              <a:spcBef>
                <a:spcPts val="110"/>
              </a:spcBef>
              <a:tabLst>
                <a:tab pos="5737860" algn="l"/>
                <a:tab pos="6366510" algn="l"/>
                <a:tab pos="7256145" algn="l"/>
                <a:tab pos="7302500" algn="l"/>
                <a:tab pos="8159750" algn="l"/>
                <a:tab pos="8948420" algn="l"/>
                <a:tab pos="9022715" algn="l"/>
                <a:tab pos="9526270" algn="l"/>
                <a:tab pos="9989185" algn="l"/>
              </a:tabLst>
            </a:pPr>
            <a:r>
              <a:rPr dirty="0" spc="20"/>
              <a:t>13</a:t>
            </a:r>
            <a:r>
              <a:rPr dirty="0" spc="-85"/>
              <a:t>)</a:t>
            </a:r>
            <a:r>
              <a:rPr dirty="0"/>
              <a:t>	</a:t>
            </a:r>
            <a:r>
              <a:rPr dirty="0" spc="95"/>
              <a:t>E</a:t>
            </a:r>
            <a:r>
              <a:rPr dirty="0" spc="5"/>
              <a:t>x</a:t>
            </a:r>
            <a:r>
              <a:rPr dirty="0" spc="-65"/>
              <a:t>t</a:t>
            </a:r>
            <a:r>
              <a:rPr dirty="0" spc="-90"/>
              <a:t>r</a:t>
            </a:r>
            <a:r>
              <a:rPr dirty="0" spc="90"/>
              <a:t>a</a:t>
            </a:r>
            <a:r>
              <a:rPr dirty="0" spc="-5"/>
              <a:t>c</a:t>
            </a:r>
            <a:r>
              <a:rPr dirty="0" spc="-40"/>
              <a:t>t</a:t>
            </a:r>
            <a:r>
              <a:rPr dirty="0"/>
              <a:t>		</a:t>
            </a:r>
            <a:r>
              <a:rPr dirty="0" spc="-65"/>
              <a:t>t</a:t>
            </a:r>
            <a:r>
              <a:rPr dirty="0" spc="-10"/>
              <a:t>h</a:t>
            </a:r>
            <a:r>
              <a:rPr dirty="0" spc="-35"/>
              <a:t>e</a:t>
            </a:r>
            <a:r>
              <a:rPr dirty="0"/>
              <a:t>	</a:t>
            </a:r>
            <a:r>
              <a:rPr dirty="0" spc="-65"/>
              <a:t>t</a:t>
            </a:r>
            <a:r>
              <a:rPr dirty="0" spc="-25"/>
              <a:t>o</a:t>
            </a:r>
            <a:r>
              <a:rPr dirty="0" spc="80"/>
              <a:t>p</a:t>
            </a:r>
            <a:r>
              <a:rPr dirty="0"/>
              <a:t>		</a:t>
            </a:r>
            <a:r>
              <a:rPr dirty="0" spc="45"/>
              <a:t>3</a:t>
            </a:r>
            <a:r>
              <a:rPr dirty="0"/>
              <a:t>	</a:t>
            </a:r>
            <a:r>
              <a:rPr dirty="0" spc="-10"/>
              <a:t>h</a:t>
            </a:r>
            <a:r>
              <a:rPr dirty="0" spc="-60"/>
              <a:t>i</a:t>
            </a:r>
            <a:r>
              <a:rPr dirty="0" spc="130"/>
              <a:t>g</a:t>
            </a:r>
            <a:r>
              <a:rPr dirty="0" spc="-10"/>
              <a:t>h</a:t>
            </a:r>
            <a:r>
              <a:rPr dirty="0" spc="-60"/>
              <a:t>e</a:t>
            </a:r>
            <a:r>
              <a:rPr dirty="0" spc="200"/>
              <a:t>s</a:t>
            </a:r>
            <a:r>
              <a:rPr dirty="0" spc="-35"/>
              <a:t>t  </a:t>
            </a:r>
            <a:r>
              <a:rPr dirty="0" spc="200"/>
              <a:t>s</a:t>
            </a:r>
            <a:r>
              <a:rPr dirty="0" spc="-5"/>
              <a:t>u</a:t>
            </a:r>
            <a:r>
              <a:rPr dirty="0" spc="85"/>
              <a:t>m</a:t>
            </a:r>
            <a:r>
              <a:rPr dirty="0" spc="225"/>
              <a:t>s</a:t>
            </a:r>
            <a:r>
              <a:rPr dirty="0"/>
              <a:t>	</a:t>
            </a:r>
            <a:r>
              <a:rPr dirty="0" spc="-25"/>
              <a:t>o</a:t>
            </a:r>
            <a:r>
              <a:rPr dirty="0" spc="-25"/>
              <a:t>f</a:t>
            </a:r>
            <a:r>
              <a:rPr dirty="0"/>
              <a:t>	</a:t>
            </a:r>
            <a:r>
              <a:rPr dirty="0" spc="200"/>
              <a:t>s</a:t>
            </a:r>
            <a:r>
              <a:rPr dirty="0" spc="-5"/>
              <a:t>c</a:t>
            </a:r>
            <a:r>
              <a:rPr dirty="0" spc="-25"/>
              <a:t>o</a:t>
            </a:r>
            <a:r>
              <a:rPr dirty="0" spc="-90"/>
              <a:t>r</a:t>
            </a:r>
            <a:r>
              <a:rPr dirty="0" spc="-60"/>
              <a:t>e</a:t>
            </a:r>
            <a:r>
              <a:rPr dirty="0" spc="225"/>
              <a:t>s</a:t>
            </a:r>
            <a:r>
              <a:rPr dirty="0"/>
              <a:t>	</a:t>
            </a:r>
            <a:r>
              <a:rPr dirty="0" spc="-50"/>
              <a:t>f</a:t>
            </a:r>
            <a:r>
              <a:rPr dirty="0" spc="-25"/>
              <a:t>o</a:t>
            </a:r>
            <a:r>
              <a:rPr dirty="0" spc="-65"/>
              <a:t>r</a:t>
            </a:r>
            <a:r>
              <a:rPr dirty="0"/>
              <a:t>		</a:t>
            </a:r>
            <a:r>
              <a:rPr dirty="0" spc="-60"/>
              <a:t>e</a:t>
            </a:r>
            <a:r>
              <a:rPr dirty="0" spc="90"/>
              <a:t>a</a:t>
            </a:r>
            <a:r>
              <a:rPr dirty="0" spc="-5"/>
              <a:t>c</a:t>
            </a:r>
            <a:r>
              <a:rPr dirty="0" spc="15"/>
              <a:t>h</a:t>
            </a:r>
          </a:p>
          <a:p>
            <a:pPr marL="4881880">
              <a:lnSpc>
                <a:spcPct val="100000"/>
              </a:lnSpc>
            </a:pPr>
            <a:r>
              <a:rPr dirty="0" spc="80"/>
              <a:t>`Dev_ID`</a:t>
            </a:r>
            <a:r>
              <a:rPr dirty="0" spc="75"/>
              <a:t> </a:t>
            </a:r>
            <a:r>
              <a:rPr dirty="0" spc="55"/>
              <a:t>and</a:t>
            </a:r>
            <a:r>
              <a:rPr dirty="0" spc="75"/>
              <a:t> </a:t>
            </a:r>
            <a:r>
              <a:rPr dirty="0" spc="-35"/>
              <a:t>the</a:t>
            </a:r>
            <a:r>
              <a:rPr dirty="0" spc="75"/>
              <a:t> </a:t>
            </a:r>
            <a:r>
              <a:rPr dirty="0" spc="10"/>
              <a:t>corresponding</a:t>
            </a:r>
          </a:p>
          <a:p>
            <a:pPr marL="4881880">
              <a:lnSpc>
                <a:spcPct val="100000"/>
              </a:lnSpc>
            </a:pPr>
            <a:r>
              <a:rPr dirty="0" spc="75"/>
              <a:t>`P_ID`.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5" y="1600200"/>
            <a:ext cx="3390899" cy="5000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53315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9273" y="1905132"/>
            <a:ext cx="5852795" cy="20421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3300" spc="10" b="1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r>
              <a:rPr dirty="0" sz="3300" spc="-10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00" spc="-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-3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2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5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300" spc="-2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00" spc="-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55" b="1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3300" spc="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-2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0" b="1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r>
              <a:rPr dirty="0" sz="3300" spc="950" b="1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dirty="0" sz="33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3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-2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13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300" spc="-35" b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19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300" spc="-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-2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300" spc="10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30" b="1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33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2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6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3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00" spc="-8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-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00" spc="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3300" spc="19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00" spc="-135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3300" spc="4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0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00" spc="1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3300" spc="-19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1571625"/>
            <a:ext cx="5238749" cy="5000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824" y="456955"/>
            <a:ext cx="805688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 b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 b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 b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 b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 b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 b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 b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 b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 b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9623" y="1976913"/>
            <a:ext cx="5358130" cy="3025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  <a:tabLst>
                <a:tab pos="2200910" algn="l"/>
              </a:tabLst>
            </a:pP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5" b="1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28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200" b="1">
                <a:solidFill>
                  <a:srgbClr val="FFFFFF"/>
                </a:solidFill>
                <a:latin typeface="Trebuchet MS"/>
                <a:cs typeface="Trebuchet MS"/>
              </a:rPr>
              <a:t>`̀	</a:t>
            </a: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n`</a:t>
            </a:r>
            <a:endParaRPr sz="2800">
              <a:latin typeface="Trebuchet MS"/>
              <a:cs typeface="Trebuchet MS"/>
            </a:endParaRPr>
          </a:p>
          <a:p>
            <a:pPr marL="12700" marR="34925">
              <a:lnSpc>
                <a:spcPct val="100400"/>
              </a:lnSpc>
              <a:spcBef>
                <a:spcPts val="5"/>
              </a:spcBef>
            </a:pP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40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10" b="1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1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800" spc="40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8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0" b="1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14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14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800">
              <a:latin typeface="Trebuchet MS"/>
              <a:cs typeface="Trebuchet MS"/>
            </a:endParaRPr>
          </a:p>
          <a:p>
            <a:pPr marL="12700" marR="614680">
              <a:lnSpc>
                <a:spcPct val="100400"/>
              </a:lnSpc>
            </a:pP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15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14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2800" spc="13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5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1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r>
              <a:rPr dirty="0" sz="2800" spc="-16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5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00" spc="-25" b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8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-6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04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800" spc="-16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75" y="1647825"/>
            <a:ext cx="3219449" cy="4991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578" y="628405"/>
            <a:ext cx="8056880" cy="762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254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800" spc="-6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00" spc="-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355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4800" spc="-20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800" spc="-17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800" spc="-2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00" spc="-16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800" spc="5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5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1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1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7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800" spc="-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3175" y="2636211"/>
            <a:ext cx="5323840" cy="155448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2700" marR="5080">
              <a:lnSpc>
                <a:spcPts val="4010"/>
              </a:lnSpc>
              <a:spcBef>
                <a:spcPts val="204"/>
              </a:spcBef>
            </a:pPr>
            <a:r>
              <a:rPr dirty="0" sz="3350" spc="-20" b="1">
                <a:solidFill>
                  <a:srgbClr val="FFFFFF"/>
                </a:solidFill>
                <a:latin typeface="Trebuchet MS"/>
                <a:cs typeface="Trebuchet MS"/>
              </a:rPr>
              <a:t>16)</a:t>
            </a:r>
            <a:r>
              <a:rPr dirty="0" sz="335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20" b="1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335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120" b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350" spc="-35" b="1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335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40" b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35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60" b="1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3350" spc="105" b="1">
                <a:solidFill>
                  <a:srgbClr val="FFFFFF"/>
                </a:solidFill>
                <a:latin typeface="Trebuchet MS"/>
                <a:cs typeface="Trebuchet MS"/>
              </a:rPr>
              <a:t>sum </a:t>
            </a:r>
            <a:r>
              <a:rPr dirty="0" sz="3350" spc="-35" b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350" spc="30" b="1">
                <a:solidFill>
                  <a:srgbClr val="FFFFFF"/>
                </a:solidFill>
                <a:latin typeface="Trebuchet MS"/>
                <a:cs typeface="Trebuchet MS"/>
              </a:rPr>
              <a:t>Score </a:t>
            </a:r>
            <a:r>
              <a:rPr dirty="0" sz="3350" spc="-60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3350" spc="120" b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350" spc="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13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350" spc="-7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35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350" spc="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3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350" spc="-7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1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130" b="1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dirty="0" sz="3350" spc="-7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-19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6343" y="5300347"/>
            <a:ext cx="5636895" cy="7620"/>
          </a:xfrm>
          <a:custGeom>
            <a:avLst/>
            <a:gdLst/>
            <a:ahLst/>
            <a:cxnLst/>
            <a:rect l="l" t="t" r="r" b="b"/>
            <a:pathLst>
              <a:path w="5636895" h="7620">
                <a:moveTo>
                  <a:pt x="5636418" y="7143"/>
                </a:moveTo>
                <a:lnTo>
                  <a:pt x="0" y="7143"/>
                </a:lnTo>
                <a:lnTo>
                  <a:pt x="0" y="0"/>
                </a:lnTo>
                <a:lnTo>
                  <a:pt x="5636418" y="7143"/>
                </a:lnTo>
                <a:close/>
              </a:path>
            </a:pathLst>
          </a:custGeom>
          <a:solidFill>
            <a:srgbClr val="538C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17578"/>
            <a:ext cx="277812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430" b="0">
                <a:latin typeface="Tahoma"/>
                <a:cs typeface="Tahoma"/>
              </a:rPr>
              <a:t>W</a:t>
            </a:r>
            <a:r>
              <a:rPr dirty="0" spc="-220" b="0">
                <a:latin typeface="Tahoma"/>
                <a:cs typeface="Tahoma"/>
              </a:rPr>
              <a:t>h</a:t>
            </a:r>
            <a:r>
              <a:rPr dirty="0" spc="-210" b="0">
                <a:latin typeface="Tahoma"/>
                <a:cs typeface="Tahoma"/>
              </a:rPr>
              <a:t>a</a:t>
            </a:r>
            <a:r>
              <a:rPr dirty="0" spc="-65" b="0">
                <a:latin typeface="Tahoma"/>
                <a:cs typeface="Tahoma"/>
              </a:rPr>
              <a:t>t</a:t>
            </a:r>
            <a:r>
              <a:rPr dirty="0" spc="-509" b="0">
                <a:latin typeface="Tahoma"/>
                <a:cs typeface="Tahoma"/>
              </a:rPr>
              <a:t> </a:t>
            </a:r>
            <a:r>
              <a:rPr dirty="0" spc="-40" b="0">
                <a:latin typeface="Tahoma"/>
                <a:cs typeface="Tahoma"/>
              </a:rPr>
              <a:t>I</a:t>
            </a:r>
            <a:r>
              <a:rPr dirty="0" spc="-509" b="0">
                <a:latin typeface="Tahoma"/>
                <a:cs typeface="Tahoma"/>
              </a:rPr>
              <a:t> </a:t>
            </a:r>
            <a:r>
              <a:rPr dirty="0" spc="45" b="0">
                <a:latin typeface="Tahoma"/>
                <a:cs typeface="Tahoma"/>
              </a:rPr>
              <a:t>l</a:t>
            </a:r>
            <a:r>
              <a:rPr dirty="0" spc="-165" b="0">
                <a:latin typeface="Tahoma"/>
                <a:cs typeface="Tahoma"/>
              </a:rPr>
              <a:t>e</a:t>
            </a:r>
            <a:r>
              <a:rPr dirty="0" spc="-210" b="0">
                <a:latin typeface="Tahoma"/>
                <a:cs typeface="Tahoma"/>
              </a:rPr>
              <a:t>a</a:t>
            </a:r>
            <a:r>
              <a:rPr dirty="0" spc="-155" b="0">
                <a:latin typeface="Tahoma"/>
                <a:cs typeface="Tahoma"/>
              </a:rPr>
              <a:t>r</a:t>
            </a:r>
            <a:r>
              <a:rPr dirty="0" spc="-180" b="0">
                <a:latin typeface="Tahoma"/>
                <a:cs typeface="Tahoma"/>
              </a:rPr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2028" y="1775451"/>
            <a:ext cx="3800475" cy="26924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254000" indent="-229235">
              <a:lnSpc>
                <a:spcPct val="100000"/>
              </a:lnSpc>
              <a:spcBef>
                <a:spcPts val="4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  <a:tab pos="856615" algn="l"/>
                <a:tab pos="1826260" algn="l"/>
                <a:tab pos="2299335" algn="l"/>
                <a:tab pos="2875915" algn="l"/>
              </a:tabLst>
            </a:pP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SQL	</a:t>
            </a:r>
            <a:r>
              <a:rPr dirty="0" sz="1900" spc="-120">
                <a:solidFill>
                  <a:srgbClr val="FFFFFF"/>
                </a:solidFill>
                <a:latin typeface="Verdana"/>
                <a:cs typeface="Verdana"/>
              </a:rPr>
              <a:t>GROUP	</a:t>
            </a:r>
            <a:r>
              <a:rPr dirty="0" sz="1900" spc="-65">
                <a:solidFill>
                  <a:srgbClr val="FFFFFF"/>
                </a:solidFill>
                <a:latin typeface="Verdana"/>
                <a:cs typeface="Verdana"/>
              </a:rPr>
              <a:t>BY	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and	</a:t>
            </a:r>
            <a:r>
              <a:rPr dirty="0" sz="1900" spc="-114">
                <a:solidFill>
                  <a:srgbClr val="FFFFFF"/>
                </a:solidFill>
                <a:latin typeface="Verdana"/>
                <a:cs typeface="Verdana"/>
              </a:rPr>
              <a:t>HAVING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8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75">
                <a:solidFill>
                  <a:srgbClr val="FFFFFF"/>
                </a:solidFill>
                <a:latin typeface="Verdana"/>
                <a:cs typeface="Verdana"/>
              </a:rPr>
              <a:t>um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8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75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dirty="0" sz="1900" spc="-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900">
              <a:latin typeface="Verdana"/>
              <a:cs typeface="Verdana"/>
            </a:endParaRPr>
          </a:p>
          <a:p>
            <a:pPr marL="254000" indent="-229235">
              <a:lnSpc>
                <a:spcPct val="100000"/>
              </a:lnSpc>
              <a:spcBef>
                <a:spcPts val="345"/>
              </a:spcBef>
              <a:buSzPct val="94736"/>
              <a:buFont typeface="Tahoma"/>
              <a:buChar char="•"/>
              <a:tabLst>
                <a:tab pos="254000" algn="l"/>
                <a:tab pos="254635" algn="l"/>
              </a:tabLst>
            </a:pPr>
            <a:r>
              <a:rPr dirty="0" sz="19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00" spc="-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0838" y="779955"/>
            <a:ext cx="3846195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630">
                <a:solidFill>
                  <a:srgbClr val="262020"/>
                </a:solidFill>
              </a:rPr>
              <a:t>T</a:t>
            </a:r>
            <a:r>
              <a:rPr dirty="0" sz="6800" spc="-415">
                <a:solidFill>
                  <a:srgbClr val="262020"/>
                </a:solidFill>
              </a:rPr>
              <a:t>h</a:t>
            </a:r>
            <a:r>
              <a:rPr dirty="0" sz="6800" spc="-170">
                <a:solidFill>
                  <a:srgbClr val="262020"/>
                </a:solidFill>
              </a:rPr>
              <a:t>a</a:t>
            </a:r>
            <a:r>
              <a:rPr dirty="0" sz="6800" spc="-400">
                <a:solidFill>
                  <a:srgbClr val="262020"/>
                </a:solidFill>
              </a:rPr>
              <a:t>n</a:t>
            </a:r>
            <a:r>
              <a:rPr dirty="0" sz="6800" spc="-165">
                <a:solidFill>
                  <a:srgbClr val="262020"/>
                </a:solidFill>
              </a:rPr>
              <a:t>k</a:t>
            </a:r>
            <a:r>
              <a:rPr dirty="0" sz="6800" spc="-720">
                <a:solidFill>
                  <a:srgbClr val="262020"/>
                </a:solidFill>
              </a:rPr>
              <a:t> </a:t>
            </a:r>
            <a:r>
              <a:rPr dirty="0" sz="6800" spc="-290">
                <a:solidFill>
                  <a:srgbClr val="262020"/>
                </a:solidFill>
              </a:rPr>
              <a:t>Y</a:t>
            </a:r>
            <a:r>
              <a:rPr dirty="0" sz="6800" spc="-450">
                <a:solidFill>
                  <a:srgbClr val="262020"/>
                </a:solidFill>
              </a:rPr>
              <a:t>o</a:t>
            </a:r>
            <a:r>
              <a:rPr dirty="0" sz="6800" spc="-345">
                <a:solidFill>
                  <a:srgbClr val="262020"/>
                </a:solidFill>
              </a:rPr>
              <a:t>u</a:t>
            </a:r>
            <a:endParaRPr sz="6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1742" y="3109975"/>
            <a:ext cx="4133850" cy="2676525"/>
          </a:xfrm>
          <a:custGeom>
            <a:avLst/>
            <a:gdLst/>
            <a:ahLst/>
            <a:cxnLst/>
            <a:rect l="l" t="t" r="r" b="b"/>
            <a:pathLst>
              <a:path w="4133850" h="2676525">
                <a:moveTo>
                  <a:pt x="0" y="2676397"/>
                </a:moveTo>
                <a:lnTo>
                  <a:pt x="4133849" y="2676397"/>
                </a:lnTo>
                <a:lnTo>
                  <a:pt x="4133849" y="0"/>
                </a:lnTo>
                <a:lnTo>
                  <a:pt x="0" y="0"/>
                </a:lnTo>
                <a:lnTo>
                  <a:pt x="0" y="2676397"/>
                </a:lnTo>
                <a:close/>
              </a:path>
              <a:path w="4133850" h="2676525">
                <a:moveTo>
                  <a:pt x="0" y="2676397"/>
                </a:moveTo>
                <a:lnTo>
                  <a:pt x="4133849" y="2676397"/>
                </a:lnTo>
                <a:lnTo>
                  <a:pt x="4133849" y="0"/>
                </a:lnTo>
                <a:lnTo>
                  <a:pt x="0" y="0"/>
                </a:lnTo>
                <a:lnTo>
                  <a:pt x="0" y="267639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96192" y="2948050"/>
            <a:ext cx="4648200" cy="3238500"/>
          </a:xfrm>
          <a:custGeom>
            <a:avLst/>
            <a:gdLst/>
            <a:ahLst/>
            <a:cxnLst/>
            <a:rect l="l" t="t" r="r" b="b"/>
            <a:pathLst>
              <a:path w="4648200" h="3238500">
                <a:moveTo>
                  <a:pt x="0" y="3238499"/>
                </a:moveTo>
                <a:lnTo>
                  <a:pt x="4648199" y="3238499"/>
                </a:lnTo>
                <a:lnTo>
                  <a:pt x="4648199" y="0"/>
                </a:lnTo>
                <a:lnTo>
                  <a:pt x="0" y="0"/>
                </a:lnTo>
                <a:lnTo>
                  <a:pt x="0" y="3238499"/>
                </a:lnTo>
                <a:close/>
              </a:path>
              <a:path w="4648200" h="3238500">
                <a:moveTo>
                  <a:pt x="0" y="3238499"/>
                </a:moveTo>
                <a:lnTo>
                  <a:pt x="4648199" y="3238499"/>
                </a:lnTo>
                <a:lnTo>
                  <a:pt x="4648199" y="0"/>
                </a:lnTo>
                <a:lnTo>
                  <a:pt x="0" y="0"/>
                </a:lnTo>
                <a:lnTo>
                  <a:pt x="0" y="323849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8" y="621973"/>
            <a:ext cx="393128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14" b="0">
                <a:solidFill>
                  <a:srgbClr val="FFDE58"/>
                </a:solidFill>
                <a:latin typeface="Tahoma"/>
                <a:cs typeface="Tahoma"/>
              </a:rPr>
              <a:t>A</a:t>
            </a:r>
            <a:r>
              <a:rPr dirty="0" spc="-150" b="0">
                <a:solidFill>
                  <a:srgbClr val="FFDE58"/>
                </a:solidFill>
                <a:latin typeface="Tahoma"/>
                <a:cs typeface="Tahoma"/>
              </a:rPr>
              <a:t>b</a:t>
            </a:r>
            <a:r>
              <a:rPr dirty="0" spc="-200" b="0">
                <a:solidFill>
                  <a:srgbClr val="FFDE58"/>
                </a:solidFill>
                <a:latin typeface="Tahoma"/>
                <a:cs typeface="Tahoma"/>
              </a:rPr>
              <a:t>o</a:t>
            </a:r>
            <a:r>
              <a:rPr dirty="0" spc="-220" b="0">
                <a:solidFill>
                  <a:srgbClr val="FFDE58"/>
                </a:solidFill>
                <a:latin typeface="Tahoma"/>
                <a:cs typeface="Tahoma"/>
              </a:rPr>
              <a:t>u</a:t>
            </a:r>
            <a:r>
              <a:rPr dirty="0" spc="-65" b="0">
                <a:solidFill>
                  <a:srgbClr val="FFDE58"/>
                </a:solidFill>
                <a:latin typeface="Tahoma"/>
                <a:cs typeface="Tahoma"/>
              </a:rPr>
              <a:t>t</a:t>
            </a:r>
            <a:r>
              <a:rPr dirty="0" spc="-509" b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dirty="0" spc="-105" b="0">
                <a:solidFill>
                  <a:srgbClr val="FFDE58"/>
                </a:solidFill>
                <a:latin typeface="Tahoma"/>
                <a:cs typeface="Tahoma"/>
              </a:rPr>
              <a:t>t</a:t>
            </a:r>
            <a:r>
              <a:rPr dirty="0" spc="-220" b="0">
                <a:solidFill>
                  <a:srgbClr val="FFDE58"/>
                </a:solidFill>
                <a:latin typeface="Tahoma"/>
                <a:cs typeface="Tahoma"/>
              </a:rPr>
              <a:t>h</a:t>
            </a:r>
            <a:r>
              <a:rPr dirty="0" spc="-125" b="0">
                <a:solidFill>
                  <a:srgbClr val="FFDE58"/>
                </a:solidFill>
                <a:latin typeface="Tahoma"/>
                <a:cs typeface="Tahoma"/>
              </a:rPr>
              <a:t>e</a:t>
            </a:r>
            <a:r>
              <a:rPr dirty="0" spc="-509" b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dirty="0" spc="-40" b="0">
                <a:solidFill>
                  <a:srgbClr val="FFDE58"/>
                </a:solidFill>
                <a:latin typeface="Tahoma"/>
                <a:cs typeface="Tahoma"/>
              </a:rPr>
              <a:t>P</a:t>
            </a:r>
            <a:r>
              <a:rPr dirty="0" spc="-155" b="0">
                <a:solidFill>
                  <a:srgbClr val="FFDE58"/>
                </a:solidFill>
                <a:latin typeface="Tahoma"/>
                <a:cs typeface="Tahoma"/>
              </a:rPr>
              <a:t>r</a:t>
            </a:r>
            <a:r>
              <a:rPr dirty="0" spc="-200" b="0">
                <a:solidFill>
                  <a:srgbClr val="FFDE58"/>
                </a:solidFill>
                <a:latin typeface="Tahoma"/>
                <a:cs typeface="Tahoma"/>
              </a:rPr>
              <a:t>o</a:t>
            </a:r>
            <a:r>
              <a:rPr dirty="0" spc="-270" b="0">
                <a:solidFill>
                  <a:srgbClr val="FFDE58"/>
                </a:solidFill>
                <a:latin typeface="Tahoma"/>
                <a:cs typeface="Tahoma"/>
              </a:rPr>
              <a:t>j</a:t>
            </a:r>
            <a:r>
              <a:rPr dirty="0" spc="-165" b="0">
                <a:solidFill>
                  <a:srgbClr val="FFDE58"/>
                </a:solidFill>
                <a:latin typeface="Tahoma"/>
                <a:cs typeface="Tahoma"/>
              </a:rPr>
              <a:t>e</a:t>
            </a:r>
            <a:r>
              <a:rPr dirty="0" spc="-60" b="0">
                <a:solidFill>
                  <a:srgbClr val="FFDE58"/>
                </a:solidFill>
                <a:latin typeface="Tahoma"/>
                <a:cs typeface="Tahoma"/>
              </a:rPr>
              <a:t>c</a:t>
            </a:r>
            <a:r>
              <a:rPr dirty="0" spc="-65" b="0">
                <a:solidFill>
                  <a:srgbClr val="FFDE58"/>
                </a:solidFill>
                <a:latin typeface="Tahoma"/>
                <a:cs typeface="Tahoma"/>
              </a:rPr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7578" y="1944938"/>
            <a:ext cx="10553700" cy="84074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393700" marR="5080" indent="-381635">
              <a:lnSpc>
                <a:spcPts val="3080"/>
              </a:lnSpc>
              <a:spcBef>
                <a:spcPts val="415"/>
              </a:spcBef>
              <a:buClr>
                <a:srgbClr val="FFDE58"/>
              </a:buClr>
              <a:buChar char="•"/>
              <a:tabLst>
                <a:tab pos="393700" algn="l"/>
                <a:tab pos="394335" algn="l"/>
              </a:tabLst>
            </a:pP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7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internship,</a:t>
            </a:r>
            <a:r>
              <a:rPr dirty="0" sz="27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7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dirty="0" sz="27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game. </a:t>
            </a:r>
            <a:r>
              <a:rPr dirty="0" sz="2750" spc="-84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1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-165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5118" y="3130289"/>
            <a:ext cx="29406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145" b="1">
                <a:solidFill>
                  <a:srgbClr val="FFDE58"/>
                </a:solidFill>
                <a:latin typeface="Trebuchet MS"/>
                <a:cs typeface="Trebuchet MS"/>
              </a:rPr>
              <a:t>P</a:t>
            </a:r>
            <a:r>
              <a:rPr dirty="0" sz="240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65" b="1">
                <a:solidFill>
                  <a:srgbClr val="FFDE58"/>
                </a:solidFill>
                <a:latin typeface="Trebuchet MS"/>
                <a:cs typeface="Trebuchet MS"/>
              </a:rPr>
              <a:t>a</a:t>
            </a:r>
            <a:r>
              <a:rPr dirty="0" sz="2400" spc="-20" b="1">
                <a:solidFill>
                  <a:srgbClr val="FFDE58"/>
                </a:solidFill>
                <a:latin typeface="Trebuchet MS"/>
                <a:cs typeface="Trebuchet MS"/>
              </a:rPr>
              <a:t>y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-55" b="1">
                <a:solidFill>
                  <a:srgbClr val="FFDE58"/>
                </a:solidFill>
                <a:latin typeface="Trebuchet MS"/>
                <a:cs typeface="Trebuchet MS"/>
              </a:rPr>
              <a:t>r</a:t>
            </a:r>
            <a:r>
              <a:rPr dirty="0" sz="2400" spc="-200" b="1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dirty="0" sz="2400" spc="110" b="1">
                <a:solidFill>
                  <a:srgbClr val="FFDE58"/>
                </a:solidFill>
                <a:latin typeface="Trebuchet MS"/>
                <a:cs typeface="Trebuchet MS"/>
              </a:rPr>
              <a:t>D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-55" b="1">
                <a:solidFill>
                  <a:srgbClr val="FFDE58"/>
                </a:solidFill>
                <a:latin typeface="Trebuchet MS"/>
                <a:cs typeface="Trebuchet MS"/>
              </a:rPr>
              <a:t>t</a:t>
            </a:r>
            <a:r>
              <a:rPr dirty="0" sz="2400" spc="65" b="1">
                <a:solidFill>
                  <a:srgbClr val="FFDE58"/>
                </a:solidFill>
                <a:latin typeface="Trebuchet MS"/>
                <a:cs typeface="Trebuchet MS"/>
              </a:rPr>
              <a:t>a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i</a:t>
            </a:r>
            <a:r>
              <a:rPr dirty="0" sz="240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175" b="1">
                <a:solidFill>
                  <a:srgbClr val="FFDE58"/>
                </a:solidFill>
                <a:latin typeface="Trebuchet MS"/>
                <a:cs typeface="Trebuchet MS"/>
              </a:rPr>
              <a:t>s</a:t>
            </a:r>
            <a:r>
              <a:rPr dirty="0" sz="2400" spc="-200" b="1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FFDE58"/>
                </a:solidFill>
                <a:latin typeface="Trebuchet MS"/>
                <a:cs typeface="Trebuchet MS"/>
              </a:rPr>
              <a:t>T</a:t>
            </a:r>
            <a:r>
              <a:rPr dirty="0" sz="2400" spc="65" b="1">
                <a:solidFill>
                  <a:srgbClr val="FFDE58"/>
                </a:solidFill>
                <a:latin typeface="Trebuchet MS"/>
                <a:cs typeface="Trebuchet MS"/>
              </a:rPr>
              <a:t>a</a:t>
            </a:r>
            <a:r>
              <a:rPr dirty="0" sz="2400" spc="40" b="1">
                <a:solidFill>
                  <a:srgbClr val="FFDE58"/>
                </a:solidFill>
                <a:latin typeface="Trebuchet MS"/>
                <a:cs typeface="Trebuchet MS"/>
              </a:rPr>
              <a:t>b</a:t>
            </a:r>
            <a:r>
              <a:rPr dirty="0" sz="240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-90" b="1">
                <a:solidFill>
                  <a:srgbClr val="FFDE58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6550" y="2972803"/>
            <a:ext cx="27806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75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5" b="1">
                <a:solidFill>
                  <a:srgbClr val="FFDE58"/>
                </a:solidFill>
                <a:latin typeface="Trebuchet MS"/>
                <a:cs typeface="Trebuchet MS"/>
              </a:rPr>
              <a:t>v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2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-200" b="1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dirty="0" sz="2400" spc="110" b="1">
                <a:solidFill>
                  <a:srgbClr val="FFDE58"/>
                </a:solidFill>
                <a:latin typeface="Trebuchet MS"/>
                <a:cs typeface="Trebuchet MS"/>
              </a:rPr>
              <a:t>D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-55" b="1">
                <a:solidFill>
                  <a:srgbClr val="FFDE58"/>
                </a:solidFill>
                <a:latin typeface="Trebuchet MS"/>
                <a:cs typeface="Trebuchet MS"/>
              </a:rPr>
              <a:t>t</a:t>
            </a:r>
            <a:r>
              <a:rPr dirty="0" sz="2400" spc="65" b="1">
                <a:solidFill>
                  <a:srgbClr val="FFDE58"/>
                </a:solidFill>
                <a:latin typeface="Trebuchet MS"/>
                <a:cs typeface="Trebuchet MS"/>
              </a:rPr>
              <a:t>a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i</a:t>
            </a:r>
            <a:r>
              <a:rPr dirty="0" sz="240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175" b="1">
                <a:solidFill>
                  <a:srgbClr val="FFDE58"/>
                </a:solidFill>
                <a:latin typeface="Trebuchet MS"/>
                <a:cs typeface="Trebuchet MS"/>
              </a:rPr>
              <a:t>s</a:t>
            </a:r>
            <a:r>
              <a:rPr dirty="0" sz="2400" spc="-200" b="1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FFDE58"/>
                </a:solidFill>
                <a:latin typeface="Trebuchet MS"/>
                <a:cs typeface="Trebuchet MS"/>
              </a:rPr>
              <a:t>T</a:t>
            </a:r>
            <a:r>
              <a:rPr dirty="0" sz="2400" spc="65" b="1">
                <a:solidFill>
                  <a:srgbClr val="FFDE58"/>
                </a:solidFill>
                <a:latin typeface="Trebuchet MS"/>
                <a:cs typeface="Trebuchet MS"/>
              </a:rPr>
              <a:t>a</a:t>
            </a:r>
            <a:r>
              <a:rPr dirty="0" sz="2400" spc="40" b="1">
                <a:solidFill>
                  <a:srgbClr val="FFDE58"/>
                </a:solidFill>
                <a:latin typeface="Trebuchet MS"/>
                <a:cs typeface="Trebuchet MS"/>
              </a:rPr>
              <a:t>b</a:t>
            </a:r>
            <a:r>
              <a:rPr dirty="0" sz="2400" b="1">
                <a:solidFill>
                  <a:srgbClr val="FFDE58"/>
                </a:solidFill>
                <a:latin typeface="Trebuchet MS"/>
                <a:cs typeface="Trebuchet MS"/>
              </a:rPr>
              <a:t>l</a:t>
            </a:r>
            <a:r>
              <a:rPr dirty="0" sz="2400" spc="-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2400" spc="-90" b="1">
                <a:solidFill>
                  <a:srgbClr val="FFDE58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5118" y="3499043"/>
            <a:ext cx="3934460" cy="2167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0" indent="-343535">
              <a:lnSpc>
                <a:spcPts val="213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342900" indent="-343535">
              <a:lnSpc>
                <a:spcPts val="2100"/>
              </a:lnSpc>
              <a:buChar char="•"/>
              <a:tabLst>
                <a:tab pos="342900" algn="l"/>
                <a:tab pos="34353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342900" indent="-343535">
              <a:lnSpc>
                <a:spcPts val="2100"/>
              </a:lnSpc>
              <a:buChar char="•"/>
              <a:tabLst>
                <a:tab pos="342900" algn="l"/>
                <a:tab pos="34353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42900" indent="-343535">
              <a:lnSpc>
                <a:spcPts val="2100"/>
              </a:lnSpc>
              <a:buChar char="•"/>
              <a:tabLst>
                <a:tab pos="342900" algn="l"/>
                <a:tab pos="34353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42900" marR="488315" indent="-343535">
              <a:lnSpc>
                <a:spcPts val="2100"/>
              </a:lnSpc>
              <a:spcBef>
                <a:spcPts val="90"/>
              </a:spcBef>
              <a:buChar char="•"/>
              <a:tabLst>
                <a:tab pos="342900" algn="l"/>
                <a:tab pos="34353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342900" marR="5080" indent="-343535">
              <a:lnSpc>
                <a:spcPts val="2100"/>
              </a:lnSpc>
              <a:buChar char="•"/>
              <a:tabLst>
                <a:tab pos="342900" algn="l"/>
                <a:tab pos="343535" algn="l"/>
                <a:tab pos="1842135" algn="l"/>
                <a:tab pos="2889250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6550" y="3341338"/>
            <a:ext cx="4185285" cy="2700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 indent="-286385">
              <a:lnSpc>
                <a:spcPts val="2130"/>
              </a:lnSpc>
              <a:spcBef>
                <a:spcPts val="100"/>
              </a:spcBef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0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285750">
              <a:lnSpc>
                <a:spcPts val="2100"/>
              </a:lnSpc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285750" indent="-286385">
              <a:lnSpc>
                <a:spcPts val="2130"/>
              </a:lnSpc>
              <a:buChar char="•"/>
              <a:tabLst>
                <a:tab pos="285750" algn="l"/>
                <a:tab pos="286385" algn="l"/>
              </a:tabLst>
            </a:pP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`</a:t>
            </a:r>
            <a:r>
              <a:rPr dirty="0" sz="1800" spc="-114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099" y="871731"/>
            <a:ext cx="467995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75"/>
              <a:t>D</a:t>
            </a:r>
            <a:r>
              <a:rPr dirty="0" spc="-100"/>
              <a:t>a</a:t>
            </a:r>
            <a:r>
              <a:rPr dirty="0" spc="-270"/>
              <a:t>t</a:t>
            </a:r>
            <a:r>
              <a:rPr dirty="0" spc="-100"/>
              <a:t>a</a:t>
            </a:r>
            <a:r>
              <a:rPr dirty="0" spc="80"/>
              <a:t>s</a:t>
            </a:r>
            <a:r>
              <a:rPr dirty="0" spc="-320"/>
              <a:t>e</a:t>
            </a:r>
            <a:r>
              <a:rPr dirty="0" spc="-229"/>
              <a:t>t</a:t>
            </a:r>
            <a:r>
              <a:rPr dirty="0" spc="-459"/>
              <a:t> </a:t>
            </a:r>
            <a:r>
              <a:rPr dirty="0" spc="-75"/>
              <a:t>D</a:t>
            </a:r>
            <a:r>
              <a:rPr dirty="0" spc="-320"/>
              <a:t>e</a:t>
            </a:r>
            <a:r>
              <a:rPr dirty="0" spc="80"/>
              <a:t>s</a:t>
            </a:r>
            <a:r>
              <a:rPr dirty="0" spc="-220"/>
              <a:t>c</a:t>
            </a:r>
            <a:r>
              <a:rPr dirty="0" spc="-295"/>
              <a:t>r</a:t>
            </a:r>
            <a:r>
              <a:rPr dirty="0" spc="-195"/>
              <a:t>i</a:t>
            </a:r>
            <a:r>
              <a:rPr dirty="0" spc="-170"/>
              <a:t>p</a:t>
            </a:r>
            <a:r>
              <a:rPr dirty="0" spc="-270"/>
              <a:t>t</a:t>
            </a:r>
            <a:r>
              <a:rPr dirty="0" spc="-195"/>
              <a:t>i</a:t>
            </a:r>
            <a:r>
              <a:rPr dirty="0" spc="-280"/>
              <a:t>o</a:t>
            </a:r>
            <a:r>
              <a:rPr dirty="0" spc="-204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099" y="1901097"/>
            <a:ext cx="11050270" cy="40055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Font typeface="Trebuchet MS"/>
              <a:buChar char="•"/>
              <a:tabLst>
                <a:tab pos="409575" algn="l"/>
                <a:tab pos="410209" algn="l"/>
              </a:tabLst>
            </a:pP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Players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game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divided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ahoma"/>
                <a:cs typeface="Tahoma"/>
              </a:rPr>
              <a:t>3-levels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(L0,L1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L2)</a:t>
            </a:r>
            <a:endParaRPr sz="2600">
              <a:latin typeface="Tahoma"/>
              <a:cs typeface="Tahoma"/>
            </a:endParaRPr>
          </a:p>
          <a:p>
            <a:pPr lvl="1" marL="638175" indent="-229235">
              <a:lnSpc>
                <a:spcPct val="100000"/>
              </a:lnSpc>
              <a:spcBef>
                <a:spcPts val="20"/>
              </a:spcBef>
              <a:buFont typeface="Trebuchet MS"/>
              <a:buChar char="•"/>
              <a:tabLst>
                <a:tab pos="638810" algn="l"/>
              </a:tabLst>
            </a:pP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difficulty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(Low,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Medium,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Tahoma"/>
                <a:cs typeface="Tahoma"/>
              </a:rPr>
              <a:t>High)</a:t>
            </a:r>
            <a:endParaRPr sz="2600">
              <a:latin typeface="Tahoma"/>
              <a:cs typeface="Tahoma"/>
            </a:endParaRPr>
          </a:p>
          <a:p>
            <a:pPr lvl="1" marL="638175" indent="-229235">
              <a:lnSpc>
                <a:spcPts val="3100"/>
              </a:lnSpc>
              <a:spcBef>
                <a:spcPts val="95"/>
              </a:spcBef>
              <a:buFont typeface="Trebuchet MS"/>
              <a:buChar char="•"/>
              <a:tabLst>
                <a:tab pos="638810" algn="l"/>
              </a:tabLst>
            </a:pP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level,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players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must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ahoma"/>
                <a:cs typeface="Tahoma"/>
              </a:rPr>
              <a:t>kill</a:t>
            </a:r>
            <a:r>
              <a:rPr dirty="0" sz="26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opponents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guns/physical</a:t>
            </a:r>
            <a:r>
              <a:rPr dirty="0" sz="26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fight</a:t>
            </a:r>
            <a:endParaRPr sz="2600">
              <a:latin typeface="Tahoma"/>
              <a:cs typeface="Tahoma"/>
            </a:endParaRPr>
          </a:p>
          <a:p>
            <a:pPr marL="542290" indent="-133350">
              <a:lnSpc>
                <a:spcPts val="3100"/>
              </a:lnSpc>
              <a:buSzPct val="96153"/>
              <a:buChar char="•"/>
              <a:tabLst>
                <a:tab pos="542925" algn="l"/>
              </a:tabLst>
            </a:pP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stages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difficulty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level.</a:t>
            </a:r>
            <a:endParaRPr sz="2600">
              <a:latin typeface="Tahoma"/>
              <a:cs typeface="Tahoma"/>
            </a:endParaRPr>
          </a:p>
          <a:p>
            <a:pPr marL="542290" indent="-133350">
              <a:lnSpc>
                <a:spcPts val="3060"/>
              </a:lnSpc>
              <a:spcBef>
                <a:spcPts val="30"/>
              </a:spcBef>
              <a:buSzPct val="96153"/>
              <a:buChar char="•"/>
              <a:tabLst>
                <a:tab pos="542925" algn="l"/>
              </a:tabLst>
            </a:pPr>
            <a:r>
              <a:rPr dirty="0" sz="2600" spc="1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player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L1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generated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L1_code.</a:t>
            </a:r>
            <a:endParaRPr sz="2600">
              <a:latin typeface="Tahoma"/>
              <a:cs typeface="Tahoma"/>
            </a:endParaRPr>
          </a:p>
          <a:p>
            <a:pPr marL="409575" marR="1440815">
              <a:lnSpc>
                <a:spcPts val="3150"/>
              </a:lnSpc>
              <a:spcBef>
                <a:spcPts val="20"/>
              </a:spcBef>
              <a:buSzPct val="96153"/>
              <a:buChar char="•"/>
              <a:tabLst>
                <a:tab pos="542925" algn="l"/>
              </a:tabLst>
            </a:pP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players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who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played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Level1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possibly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Level2 </a:t>
            </a:r>
            <a:r>
              <a:rPr dirty="0" sz="2600" spc="-7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12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1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8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13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  <a:p>
            <a:pPr marL="542290" indent="-133350">
              <a:lnSpc>
                <a:spcPts val="3015"/>
              </a:lnSpc>
              <a:buSzPct val="96153"/>
              <a:buChar char="•"/>
              <a:tabLst>
                <a:tab pos="542925" algn="l"/>
              </a:tabLst>
            </a:pPr>
            <a:r>
              <a:rPr dirty="0" sz="2600" spc="15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13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  <a:p>
            <a:pPr marL="542290" indent="-133350">
              <a:lnSpc>
                <a:spcPts val="3100"/>
              </a:lnSpc>
              <a:buSzPct val="96153"/>
              <a:buChar char="•"/>
              <a:tabLst>
                <a:tab pos="542925" algn="l"/>
              </a:tabLst>
            </a:pP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player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game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6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Dev_ID.</a:t>
            </a:r>
            <a:endParaRPr sz="2600">
              <a:latin typeface="Tahoma"/>
              <a:cs typeface="Tahoma"/>
            </a:endParaRPr>
          </a:p>
          <a:p>
            <a:pPr marL="542290" indent="-133350">
              <a:lnSpc>
                <a:spcPct val="100000"/>
              </a:lnSpc>
              <a:spcBef>
                <a:spcPts val="105"/>
              </a:spcBef>
              <a:buSzPct val="96153"/>
              <a:buChar char="•"/>
              <a:tabLst>
                <a:tab pos="542925" algn="l"/>
              </a:tabLst>
            </a:pPr>
            <a:r>
              <a:rPr dirty="0" sz="2600" spc="13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114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600" spc="-3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14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600" spc="7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600" spc="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-3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600" spc="9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00" spc="-7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8" y="622984"/>
            <a:ext cx="378460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495"/>
              <a:t>I</a:t>
            </a:r>
            <a:r>
              <a:rPr dirty="0" spc="-240"/>
              <a:t>m</a:t>
            </a:r>
            <a:r>
              <a:rPr dirty="0" spc="-170"/>
              <a:t>p</a:t>
            </a:r>
            <a:r>
              <a:rPr dirty="0" spc="-280"/>
              <a:t>o</a:t>
            </a:r>
            <a:r>
              <a:rPr dirty="0" spc="-295"/>
              <a:t>r</a:t>
            </a:r>
            <a:r>
              <a:rPr dirty="0" spc="-229"/>
              <a:t>t</a:t>
            </a:r>
            <a:r>
              <a:rPr dirty="0" spc="-459"/>
              <a:t> </a:t>
            </a:r>
            <a:r>
              <a:rPr dirty="0" spc="-270"/>
              <a:t>t</a:t>
            </a:r>
            <a:r>
              <a:rPr dirty="0" spc="-254"/>
              <a:t>h</a:t>
            </a:r>
            <a:r>
              <a:rPr dirty="0" spc="-280"/>
              <a:t>e</a:t>
            </a:r>
            <a:r>
              <a:rPr dirty="0" spc="-459"/>
              <a:t> </a:t>
            </a:r>
            <a:r>
              <a:rPr dirty="0" spc="-75"/>
              <a:t>D</a:t>
            </a:r>
            <a:r>
              <a:rPr dirty="0" spc="-100"/>
              <a:t>a</a:t>
            </a:r>
            <a:r>
              <a:rPr dirty="0" spc="-270"/>
              <a:t>t</a:t>
            </a:r>
            <a:r>
              <a:rPr dirty="0" spc="-6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8" y="1648371"/>
            <a:ext cx="284734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Font typeface="Trebuchet MS"/>
              <a:buChar char="•"/>
              <a:tabLst>
                <a:tab pos="243204" algn="l"/>
              </a:tabLst>
            </a:pP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3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3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10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5769" y="1634683"/>
            <a:ext cx="285242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125"/>
              </a:spcBef>
              <a:buSzPct val="96363"/>
              <a:buChar char="•"/>
              <a:tabLst>
                <a:tab pos="153035" algn="l"/>
              </a:tabLst>
            </a:pP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9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7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1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50" spc="10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10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2876550"/>
            <a:ext cx="3829049" cy="2876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8350" y="2486025"/>
            <a:ext cx="5181599" cy="3676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22" y="898359"/>
            <a:ext cx="5181599" cy="5353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6207760">
              <a:lnSpc>
                <a:spcPct val="100000"/>
              </a:lnSpc>
              <a:spcBef>
                <a:spcPts val="130"/>
              </a:spcBef>
            </a:pPr>
            <a:r>
              <a:rPr dirty="0" spc="495"/>
              <a:t>I</a:t>
            </a:r>
            <a:r>
              <a:rPr dirty="0" spc="-240"/>
              <a:t>m</a:t>
            </a:r>
            <a:r>
              <a:rPr dirty="0" spc="-170"/>
              <a:t>p</a:t>
            </a:r>
            <a:r>
              <a:rPr dirty="0" spc="-280"/>
              <a:t>o</a:t>
            </a:r>
            <a:r>
              <a:rPr dirty="0" spc="-295"/>
              <a:t>r</a:t>
            </a:r>
            <a:r>
              <a:rPr dirty="0" spc="-229"/>
              <a:t>t</a:t>
            </a:r>
            <a:r>
              <a:rPr dirty="0" spc="-459"/>
              <a:t> </a:t>
            </a:r>
            <a:r>
              <a:rPr dirty="0" spc="-270"/>
              <a:t>t</a:t>
            </a:r>
            <a:r>
              <a:rPr dirty="0" spc="-254"/>
              <a:t>h</a:t>
            </a:r>
            <a:r>
              <a:rPr dirty="0" spc="-280"/>
              <a:t>e</a:t>
            </a:r>
            <a:r>
              <a:rPr dirty="0" spc="-459"/>
              <a:t> </a:t>
            </a:r>
            <a:r>
              <a:rPr dirty="0" spc="-75"/>
              <a:t>D</a:t>
            </a:r>
            <a:r>
              <a:rPr dirty="0" spc="-100"/>
              <a:t>a</a:t>
            </a:r>
            <a:r>
              <a:rPr dirty="0" spc="-270"/>
              <a:t>t</a:t>
            </a:r>
            <a:r>
              <a:rPr dirty="0" spc="-60"/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1233" y="1863187"/>
            <a:ext cx="16319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-360" b="1">
                <a:latin typeface="Trebuchet MS"/>
                <a:cs typeface="Trebuchet MS"/>
              </a:rPr>
              <a:t>•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07225" y="1576477"/>
            <a:ext cx="3242945" cy="563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00" spc="24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500" spc="-10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19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500" spc="24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500" spc="-6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500" spc="-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562100"/>
            <a:ext cx="4657724" cy="1885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4125" y="1524000"/>
            <a:ext cx="4810124" cy="2371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099" y="318865"/>
            <a:ext cx="675005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P</a:t>
            </a:r>
            <a:r>
              <a:rPr dirty="0" spc="-295"/>
              <a:t>r</a:t>
            </a:r>
            <a:r>
              <a:rPr dirty="0" spc="-320"/>
              <a:t>e</a:t>
            </a:r>
            <a:r>
              <a:rPr dirty="0" spc="-170"/>
              <a:t>p</a:t>
            </a:r>
            <a:r>
              <a:rPr dirty="0" spc="-100"/>
              <a:t>a</a:t>
            </a:r>
            <a:r>
              <a:rPr dirty="0" spc="-295"/>
              <a:t>r</a:t>
            </a:r>
            <a:r>
              <a:rPr dirty="0" spc="-280"/>
              <a:t>e</a:t>
            </a:r>
            <a:r>
              <a:rPr dirty="0" spc="-459"/>
              <a:t> </a:t>
            </a:r>
            <a:r>
              <a:rPr dirty="0" spc="-100"/>
              <a:t>a</a:t>
            </a:r>
            <a:r>
              <a:rPr dirty="0" spc="-245"/>
              <a:t>n</a:t>
            </a:r>
            <a:r>
              <a:rPr dirty="0" spc="-120"/>
              <a:t>d</a:t>
            </a:r>
            <a:r>
              <a:rPr dirty="0" spc="-459"/>
              <a:t> </a:t>
            </a:r>
            <a:r>
              <a:rPr dirty="0" spc="-50"/>
              <a:t>M</a:t>
            </a:r>
            <a:r>
              <a:rPr dirty="0" spc="-280"/>
              <a:t>o</a:t>
            </a:r>
            <a:r>
              <a:rPr dirty="0" spc="-160"/>
              <a:t>d</a:t>
            </a:r>
            <a:r>
              <a:rPr dirty="0" spc="-195"/>
              <a:t>i</a:t>
            </a:r>
            <a:r>
              <a:rPr dirty="0" spc="-155"/>
              <a:t>f</a:t>
            </a:r>
            <a:r>
              <a:rPr dirty="0" spc="-150"/>
              <a:t>y</a:t>
            </a:r>
            <a:r>
              <a:rPr dirty="0" spc="-459"/>
              <a:t> </a:t>
            </a:r>
            <a:r>
              <a:rPr dirty="0" spc="-270"/>
              <a:t>t</a:t>
            </a:r>
            <a:r>
              <a:rPr dirty="0" spc="-254"/>
              <a:t>h</a:t>
            </a:r>
            <a:r>
              <a:rPr dirty="0" spc="-280"/>
              <a:t>e</a:t>
            </a:r>
            <a:r>
              <a:rPr dirty="0" spc="-459"/>
              <a:t> </a:t>
            </a:r>
            <a:r>
              <a:rPr dirty="0" spc="-75"/>
              <a:t>D</a:t>
            </a:r>
            <a:r>
              <a:rPr dirty="0" spc="-100"/>
              <a:t>a</a:t>
            </a:r>
            <a:r>
              <a:rPr dirty="0" spc="-270"/>
              <a:t>t</a:t>
            </a:r>
            <a:r>
              <a:rPr dirty="0" spc="-60"/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500" y="4070551"/>
            <a:ext cx="4245610" cy="168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TASKS:</a:t>
            </a:r>
            <a:endParaRPr sz="1800">
              <a:latin typeface="Tahoma"/>
              <a:cs typeface="Tahoma"/>
            </a:endParaRPr>
          </a:p>
          <a:p>
            <a:pPr marL="212725" indent="-200660">
              <a:lnSpc>
                <a:spcPct val="100000"/>
              </a:lnSpc>
              <a:spcBef>
                <a:spcPts val="15"/>
              </a:spcBef>
              <a:buSzPct val="94444"/>
              <a:buAutoNum type="arabicPeriod"/>
              <a:tabLst>
                <a:tab pos="213360" algn="l"/>
              </a:tabLst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12700" marR="462280">
              <a:lnSpc>
                <a:spcPct val="100699"/>
              </a:lnSpc>
              <a:buSzPct val="94444"/>
              <a:buAutoNum type="arabicPeriod"/>
              <a:tabLst>
                <a:tab pos="211454" algn="l"/>
              </a:tabLst>
            </a:pP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05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r>
              <a:rPr dirty="0" sz="1800" spc="-9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699"/>
              </a:lnSpc>
              <a:buSzPct val="94444"/>
              <a:buAutoNum type="arabicPeriod"/>
              <a:tabLst>
                <a:tab pos="211454" algn="l"/>
              </a:tabLst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Datatype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8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P_ID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8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int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primary </a:t>
            </a:r>
            <a:r>
              <a:rPr dirty="0" sz="180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7065" y="4071581"/>
            <a:ext cx="4363085" cy="2700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Tasks:</a:t>
            </a:r>
            <a:endParaRPr sz="1800">
              <a:latin typeface="Tahoma"/>
              <a:cs typeface="Tahoma"/>
            </a:endParaRPr>
          </a:p>
          <a:p>
            <a:pPr marL="212090" indent="-200025">
              <a:lnSpc>
                <a:spcPts val="2100"/>
              </a:lnSpc>
              <a:buSzPct val="94444"/>
              <a:buAutoNum type="arabicPeriod"/>
              <a:tabLst>
                <a:tab pos="212725" algn="l"/>
              </a:tabLst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9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224154" marR="5080" indent="-93980">
              <a:lnSpc>
                <a:spcPts val="2100"/>
              </a:lnSpc>
              <a:spcBef>
                <a:spcPts val="90"/>
              </a:spcBef>
              <a:buSzPct val="94444"/>
              <a:buAutoNum type="arabicPeriod"/>
              <a:tabLst>
                <a:tab pos="329565" algn="l"/>
              </a:tabLst>
            </a:pP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12700" marR="167005">
              <a:lnSpc>
                <a:spcPts val="2100"/>
              </a:lnSpc>
              <a:buSzPct val="94444"/>
              <a:buAutoNum type="arabicPeriod"/>
              <a:tabLst>
                <a:tab pos="211454" algn="l"/>
              </a:tabLst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Datatype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P_ID,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Dev_ID,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800" spc="-5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12700" marR="1019810">
              <a:lnSpc>
                <a:spcPts val="2100"/>
              </a:lnSpc>
              <a:buSzPct val="94444"/>
              <a:buAutoNum type="arabicPeriod"/>
              <a:tabLst>
                <a:tab pos="211454" algn="l"/>
              </a:tabLst>
            </a:pP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varchar(10)</a:t>
            </a:r>
            <a:endParaRPr sz="1800">
              <a:latin typeface="Tahoma"/>
              <a:cs typeface="Tahoma"/>
            </a:endParaRPr>
          </a:p>
          <a:p>
            <a:pPr marL="12700" marR="875665">
              <a:lnSpc>
                <a:spcPts val="2100"/>
              </a:lnSpc>
              <a:buSzPct val="94444"/>
              <a:buAutoNum type="arabicPeriod"/>
              <a:tabLst>
                <a:tab pos="211454" algn="l"/>
              </a:tabLst>
            </a:pP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1800" spc="5">
                <a:solidFill>
                  <a:srgbClr val="FFFFFF"/>
                </a:solidFill>
                <a:latin typeface="Tahoma"/>
                <a:cs typeface="Tahoma"/>
              </a:rPr>
              <a:t>varchar(15)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676400"/>
            <a:ext cx="5543549" cy="490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6575" y="2638425"/>
            <a:ext cx="4819649" cy="2533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578" y="616316"/>
            <a:ext cx="8789035" cy="7308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-55"/>
              <a:t>M</a:t>
            </a:r>
            <a:r>
              <a:rPr dirty="0" sz="4600" spc="-295"/>
              <a:t>o</a:t>
            </a:r>
            <a:r>
              <a:rPr dirty="0" sz="4600" spc="-170"/>
              <a:t>d</a:t>
            </a:r>
            <a:r>
              <a:rPr dirty="0" sz="4600" spc="-200"/>
              <a:t>i</a:t>
            </a:r>
            <a:r>
              <a:rPr dirty="0" sz="4600" spc="-165"/>
              <a:t>f</a:t>
            </a:r>
            <a:r>
              <a:rPr dirty="0" sz="4600" spc="-160"/>
              <a:t>y</a:t>
            </a:r>
            <a:r>
              <a:rPr dirty="0" sz="4600" spc="-480"/>
              <a:t> </a:t>
            </a:r>
            <a:r>
              <a:rPr dirty="0" sz="4600" spc="-285"/>
              <a:t>t</a:t>
            </a:r>
            <a:r>
              <a:rPr dirty="0" sz="4600" spc="-270"/>
              <a:t>h</a:t>
            </a:r>
            <a:r>
              <a:rPr dirty="0" sz="4600" spc="-295"/>
              <a:t>e</a:t>
            </a:r>
            <a:r>
              <a:rPr dirty="0" sz="4600" spc="-480"/>
              <a:t> </a:t>
            </a:r>
            <a:r>
              <a:rPr dirty="0" sz="4600" spc="-85"/>
              <a:t>D</a:t>
            </a:r>
            <a:r>
              <a:rPr dirty="0" sz="4600" spc="-105"/>
              <a:t>a</a:t>
            </a:r>
            <a:r>
              <a:rPr dirty="0" sz="4600" spc="-285"/>
              <a:t>t</a:t>
            </a:r>
            <a:r>
              <a:rPr dirty="0" sz="4600" spc="-65"/>
              <a:t>a</a:t>
            </a:r>
            <a:r>
              <a:rPr dirty="0" sz="4600" spc="-480"/>
              <a:t> </a:t>
            </a:r>
            <a:r>
              <a:rPr dirty="0" sz="4600" spc="-200"/>
              <a:t>i</a:t>
            </a:r>
            <a:r>
              <a:rPr dirty="0" sz="4600" spc="-220"/>
              <a:t>n</a:t>
            </a:r>
            <a:r>
              <a:rPr dirty="0" sz="4600" spc="-480"/>
              <a:t> </a:t>
            </a:r>
            <a:r>
              <a:rPr dirty="0" sz="4600" spc="-85"/>
              <a:t>D</a:t>
            </a:r>
            <a:r>
              <a:rPr dirty="0" sz="4600" spc="-310"/>
              <a:t>r</a:t>
            </a:r>
            <a:r>
              <a:rPr dirty="0" sz="4600" spc="-295"/>
              <a:t>o</a:t>
            </a:r>
            <a:r>
              <a:rPr dirty="0" sz="4600" spc="-135"/>
              <a:t>p</a:t>
            </a:r>
            <a:r>
              <a:rPr dirty="0" sz="4600" spc="-480"/>
              <a:t> </a:t>
            </a:r>
            <a:r>
              <a:rPr dirty="0" sz="4600" spc="-170"/>
              <a:t>d</a:t>
            </a:r>
            <a:r>
              <a:rPr dirty="0" sz="4600" spc="-295"/>
              <a:t>o</a:t>
            </a:r>
            <a:r>
              <a:rPr dirty="0" sz="4600" spc="-150"/>
              <a:t>w</a:t>
            </a:r>
            <a:r>
              <a:rPr dirty="0" sz="4600" spc="-220"/>
              <a:t>n</a:t>
            </a:r>
            <a:r>
              <a:rPr dirty="0" sz="4600" spc="-480"/>
              <a:t> </a:t>
            </a:r>
            <a:r>
              <a:rPr dirty="0" sz="4600" spc="-254"/>
              <a:t>m</a:t>
            </a:r>
            <a:r>
              <a:rPr dirty="0" sz="4600" spc="-335"/>
              <a:t>e</a:t>
            </a:r>
            <a:r>
              <a:rPr dirty="0" sz="4600" spc="-260"/>
              <a:t>n</a:t>
            </a:r>
            <a:r>
              <a:rPr dirty="0" sz="4600" spc="-220"/>
              <a:t>u</a:t>
            </a:r>
            <a:endParaRPr sz="4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1775" y="2305050"/>
            <a:ext cx="4772024" cy="1695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095500"/>
            <a:ext cx="4495799" cy="3276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578" y="617578"/>
            <a:ext cx="727519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50"/>
              <a:t>M</a:t>
            </a:r>
            <a:r>
              <a:rPr dirty="0" spc="-280"/>
              <a:t>o</a:t>
            </a:r>
            <a:r>
              <a:rPr dirty="0" spc="-160"/>
              <a:t>d</a:t>
            </a:r>
            <a:r>
              <a:rPr dirty="0" spc="-195"/>
              <a:t>i</a:t>
            </a:r>
            <a:r>
              <a:rPr dirty="0" spc="-155"/>
              <a:t>f</a:t>
            </a:r>
            <a:r>
              <a:rPr dirty="0" spc="-150"/>
              <a:t>y</a:t>
            </a:r>
            <a:r>
              <a:rPr dirty="0" spc="-459"/>
              <a:t> </a:t>
            </a:r>
            <a:r>
              <a:rPr dirty="0" spc="-270"/>
              <a:t>t</a:t>
            </a:r>
            <a:r>
              <a:rPr dirty="0" spc="-254"/>
              <a:t>h</a:t>
            </a:r>
            <a:r>
              <a:rPr dirty="0" spc="-280"/>
              <a:t>e</a:t>
            </a:r>
            <a:r>
              <a:rPr dirty="0" spc="-459"/>
              <a:t> </a:t>
            </a:r>
            <a:r>
              <a:rPr dirty="0" spc="-75"/>
              <a:t>D</a:t>
            </a:r>
            <a:r>
              <a:rPr dirty="0" spc="-100"/>
              <a:t>a</a:t>
            </a:r>
            <a:r>
              <a:rPr dirty="0" spc="-270"/>
              <a:t>t</a:t>
            </a:r>
            <a:r>
              <a:rPr dirty="0" spc="-60"/>
              <a:t>a</a:t>
            </a:r>
            <a:r>
              <a:rPr dirty="0" spc="-459"/>
              <a:t> </a:t>
            </a:r>
            <a:r>
              <a:rPr dirty="0" spc="-195"/>
              <a:t>i</a:t>
            </a:r>
            <a:r>
              <a:rPr dirty="0" spc="-204"/>
              <a:t>n</a:t>
            </a:r>
            <a:r>
              <a:rPr dirty="0" spc="-459"/>
              <a:t> </a:t>
            </a:r>
            <a:r>
              <a:rPr dirty="0" spc="175"/>
              <a:t>S</a:t>
            </a:r>
            <a:r>
              <a:rPr dirty="0" spc="-315"/>
              <a:t>Q</a:t>
            </a:r>
            <a:r>
              <a:rPr dirty="0" spc="-305"/>
              <a:t>L</a:t>
            </a:r>
            <a:r>
              <a:rPr dirty="0" spc="-459"/>
              <a:t> </a:t>
            </a:r>
            <a:r>
              <a:rPr dirty="0" spc="-315"/>
              <a:t>Q</a:t>
            </a:r>
            <a:r>
              <a:rPr dirty="0" spc="-250"/>
              <a:t>u</a:t>
            </a:r>
            <a:r>
              <a:rPr dirty="0" spc="-320"/>
              <a:t>e</a:t>
            </a:r>
            <a:r>
              <a:rPr dirty="0" spc="-295"/>
              <a:t>r</a:t>
            </a:r>
            <a:r>
              <a:rPr dirty="0" spc="-195"/>
              <a:t>i</a:t>
            </a:r>
            <a:r>
              <a:rPr dirty="0" spc="-320"/>
              <a:t>e</a:t>
            </a:r>
            <a:r>
              <a:rPr dirty="0" spc="120"/>
              <a:t>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BD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 garg</dc:creator>
  <cp:keywords>DAGDEfHppwU,BAFqkLuVlU0</cp:keywords>
  <dc:title>1713615702918.pdf</dc:title>
  <dcterms:created xsi:type="dcterms:W3CDTF">2024-04-21T18:22:47Z</dcterms:created>
  <dcterms:modified xsi:type="dcterms:W3CDTF">2024-04-21T18:22:47Z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2024-04-21T00:00:00Z</vt:filetime>
  </property>
</Properties>
</file>